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425CB-747B-1D48-BA55-17201E10C989}" v="6" dt="2022-02-28T16:17:47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48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E92C9-406A-4670-8E8C-79B97C86D452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556C8A-D3D1-4265-9153-F40691B2C300}">
      <dgm:prSet/>
      <dgm:spPr/>
      <dgm:t>
        <a:bodyPr/>
        <a:lstStyle/>
        <a:p>
          <a:r>
            <a:rPr lang="sk-SK"/>
            <a:t>Spájať si súvislosti</a:t>
          </a:r>
          <a:endParaRPr lang="en-US"/>
        </a:p>
      </dgm:t>
    </dgm:pt>
    <dgm:pt modelId="{E7F0A1D3-A691-475F-8AB7-EECB6328798A}" type="parTrans" cxnId="{36A343BE-1938-42BD-8807-5DE323E4FD15}">
      <dgm:prSet/>
      <dgm:spPr/>
      <dgm:t>
        <a:bodyPr/>
        <a:lstStyle/>
        <a:p>
          <a:endParaRPr lang="en-US"/>
        </a:p>
      </dgm:t>
    </dgm:pt>
    <dgm:pt modelId="{BEBA9C70-D50B-49F9-89CC-3CF3E6DEEE0B}" type="sibTrans" cxnId="{36A343BE-1938-42BD-8807-5DE323E4FD15}">
      <dgm:prSet/>
      <dgm:spPr/>
      <dgm:t>
        <a:bodyPr/>
        <a:lstStyle/>
        <a:p>
          <a:endParaRPr lang="en-US"/>
        </a:p>
      </dgm:t>
    </dgm:pt>
    <dgm:pt modelId="{E1C8D326-E2B8-4E68-B33C-B66E60973CA2}">
      <dgm:prSet/>
      <dgm:spPr/>
      <dgm:t>
        <a:bodyPr/>
        <a:lstStyle/>
        <a:p>
          <a:r>
            <a:rPr lang="sk-SK"/>
            <a:t>Rozmýšľať „outside of the box“</a:t>
          </a:r>
          <a:endParaRPr lang="en-US"/>
        </a:p>
      </dgm:t>
    </dgm:pt>
    <dgm:pt modelId="{445089FA-30FF-4098-B3CE-10550AFF08D7}" type="parTrans" cxnId="{55220D63-2D0A-453E-8F2B-681DCD0B47B6}">
      <dgm:prSet/>
      <dgm:spPr/>
      <dgm:t>
        <a:bodyPr/>
        <a:lstStyle/>
        <a:p>
          <a:endParaRPr lang="en-US"/>
        </a:p>
      </dgm:t>
    </dgm:pt>
    <dgm:pt modelId="{B4FBFF2F-026D-4A82-BFFE-7ACF34E9644D}" type="sibTrans" cxnId="{55220D63-2D0A-453E-8F2B-681DCD0B47B6}">
      <dgm:prSet/>
      <dgm:spPr/>
      <dgm:t>
        <a:bodyPr/>
        <a:lstStyle/>
        <a:p>
          <a:endParaRPr lang="en-US"/>
        </a:p>
      </dgm:t>
    </dgm:pt>
    <dgm:pt modelId="{1B455280-364F-46F5-9DC4-20F440DAA536}">
      <dgm:prSet/>
      <dgm:spPr/>
      <dgm:t>
        <a:bodyPr/>
        <a:lstStyle/>
        <a:p>
          <a:r>
            <a:rPr lang="sk-SK"/>
            <a:t>Epistemická ostražitosť(nevyplašte sa hneď :D)</a:t>
          </a:r>
          <a:endParaRPr lang="en-US"/>
        </a:p>
      </dgm:t>
    </dgm:pt>
    <dgm:pt modelId="{A9EFD8BE-BC41-4798-9AF7-9B2C2E5FE782}" type="parTrans" cxnId="{60AD92B2-C824-48F7-B34E-D4C8F2EBE352}">
      <dgm:prSet/>
      <dgm:spPr/>
      <dgm:t>
        <a:bodyPr/>
        <a:lstStyle/>
        <a:p>
          <a:endParaRPr lang="en-US"/>
        </a:p>
      </dgm:t>
    </dgm:pt>
    <dgm:pt modelId="{2CF221C4-B97D-4426-8C58-FC5C903F8E62}" type="sibTrans" cxnId="{60AD92B2-C824-48F7-B34E-D4C8F2EBE352}">
      <dgm:prSet/>
      <dgm:spPr/>
      <dgm:t>
        <a:bodyPr/>
        <a:lstStyle/>
        <a:p>
          <a:endParaRPr lang="en-US"/>
        </a:p>
      </dgm:t>
    </dgm:pt>
    <dgm:pt modelId="{AB19D0DC-B456-034A-BFAE-925419063830}" type="pres">
      <dgm:prSet presAssocID="{ACFE92C9-406A-4670-8E8C-79B97C86D452}" presName="outerComposite" presStyleCnt="0">
        <dgm:presLayoutVars>
          <dgm:chMax val="5"/>
          <dgm:dir/>
          <dgm:resizeHandles val="exact"/>
        </dgm:presLayoutVars>
      </dgm:prSet>
      <dgm:spPr/>
    </dgm:pt>
    <dgm:pt modelId="{E6A5457D-8407-BA4D-AFC6-1AE5679C6455}" type="pres">
      <dgm:prSet presAssocID="{ACFE92C9-406A-4670-8E8C-79B97C86D452}" presName="dummyMaxCanvas" presStyleCnt="0">
        <dgm:presLayoutVars/>
      </dgm:prSet>
      <dgm:spPr/>
    </dgm:pt>
    <dgm:pt modelId="{1BE30160-759E-794C-9F1D-6084D13BFA09}" type="pres">
      <dgm:prSet presAssocID="{ACFE92C9-406A-4670-8E8C-79B97C86D452}" presName="ThreeNodes_1" presStyleLbl="node1" presStyleIdx="0" presStyleCnt="3">
        <dgm:presLayoutVars>
          <dgm:bulletEnabled val="1"/>
        </dgm:presLayoutVars>
      </dgm:prSet>
      <dgm:spPr/>
    </dgm:pt>
    <dgm:pt modelId="{337E477F-027C-C143-9D79-AACBB0DC6AE8}" type="pres">
      <dgm:prSet presAssocID="{ACFE92C9-406A-4670-8E8C-79B97C86D452}" presName="ThreeNodes_2" presStyleLbl="node1" presStyleIdx="1" presStyleCnt="3">
        <dgm:presLayoutVars>
          <dgm:bulletEnabled val="1"/>
        </dgm:presLayoutVars>
      </dgm:prSet>
      <dgm:spPr/>
    </dgm:pt>
    <dgm:pt modelId="{D0A8CB66-983A-CA4B-AFCC-ACDE59208EA6}" type="pres">
      <dgm:prSet presAssocID="{ACFE92C9-406A-4670-8E8C-79B97C86D452}" presName="ThreeNodes_3" presStyleLbl="node1" presStyleIdx="2" presStyleCnt="3">
        <dgm:presLayoutVars>
          <dgm:bulletEnabled val="1"/>
        </dgm:presLayoutVars>
      </dgm:prSet>
      <dgm:spPr/>
    </dgm:pt>
    <dgm:pt modelId="{63F30F25-8830-F34E-AA10-3F34D9A70D83}" type="pres">
      <dgm:prSet presAssocID="{ACFE92C9-406A-4670-8E8C-79B97C86D452}" presName="ThreeConn_1-2" presStyleLbl="fgAccFollowNode1" presStyleIdx="0" presStyleCnt="2">
        <dgm:presLayoutVars>
          <dgm:bulletEnabled val="1"/>
        </dgm:presLayoutVars>
      </dgm:prSet>
      <dgm:spPr/>
    </dgm:pt>
    <dgm:pt modelId="{00D6401B-380A-3B4F-955E-F36212C9CE9E}" type="pres">
      <dgm:prSet presAssocID="{ACFE92C9-406A-4670-8E8C-79B97C86D452}" presName="ThreeConn_2-3" presStyleLbl="fgAccFollowNode1" presStyleIdx="1" presStyleCnt="2">
        <dgm:presLayoutVars>
          <dgm:bulletEnabled val="1"/>
        </dgm:presLayoutVars>
      </dgm:prSet>
      <dgm:spPr/>
    </dgm:pt>
    <dgm:pt modelId="{349BDBEC-189A-CE4E-8A5B-B9D0162438FC}" type="pres">
      <dgm:prSet presAssocID="{ACFE92C9-406A-4670-8E8C-79B97C86D452}" presName="ThreeNodes_1_text" presStyleLbl="node1" presStyleIdx="2" presStyleCnt="3">
        <dgm:presLayoutVars>
          <dgm:bulletEnabled val="1"/>
        </dgm:presLayoutVars>
      </dgm:prSet>
      <dgm:spPr/>
    </dgm:pt>
    <dgm:pt modelId="{B19BC5EA-7695-2241-9BE0-BD1578F98F21}" type="pres">
      <dgm:prSet presAssocID="{ACFE92C9-406A-4670-8E8C-79B97C86D452}" presName="ThreeNodes_2_text" presStyleLbl="node1" presStyleIdx="2" presStyleCnt="3">
        <dgm:presLayoutVars>
          <dgm:bulletEnabled val="1"/>
        </dgm:presLayoutVars>
      </dgm:prSet>
      <dgm:spPr/>
    </dgm:pt>
    <dgm:pt modelId="{A1FD6D17-0EB2-A04C-8970-0AE9C21BF5BF}" type="pres">
      <dgm:prSet presAssocID="{ACFE92C9-406A-4670-8E8C-79B97C86D45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5328F3A-B3DC-5D49-8F77-B6BCCB7AB154}" type="presOf" srcId="{BEBA9C70-D50B-49F9-89CC-3CF3E6DEEE0B}" destId="{63F30F25-8830-F34E-AA10-3F34D9A70D83}" srcOrd="0" destOrd="0" presId="urn:microsoft.com/office/officeart/2005/8/layout/vProcess5"/>
    <dgm:cxn modelId="{135B2841-4B76-3A4C-8E48-0D53F57A152E}" type="presOf" srcId="{ACFE92C9-406A-4670-8E8C-79B97C86D452}" destId="{AB19D0DC-B456-034A-BFAE-925419063830}" srcOrd="0" destOrd="0" presId="urn:microsoft.com/office/officeart/2005/8/layout/vProcess5"/>
    <dgm:cxn modelId="{55220D63-2D0A-453E-8F2B-681DCD0B47B6}" srcId="{ACFE92C9-406A-4670-8E8C-79B97C86D452}" destId="{E1C8D326-E2B8-4E68-B33C-B66E60973CA2}" srcOrd="1" destOrd="0" parTransId="{445089FA-30FF-4098-B3CE-10550AFF08D7}" sibTransId="{B4FBFF2F-026D-4A82-BFFE-7ACF34E9644D}"/>
    <dgm:cxn modelId="{9E7A0D4D-7A3E-9E4F-BFDC-09EB6774DC22}" type="presOf" srcId="{E2556C8A-D3D1-4265-9153-F40691B2C300}" destId="{349BDBEC-189A-CE4E-8A5B-B9D0162438FC}" srcOrd="1" destOrd="0" presId="urn:microsoft.com/office/officeart/2005/8/layout/vProcess5"/>
    <dgm:cxn modelId="{8919D855-F768-DC4F-A72D-98FADC28C55A}" type="presOf" srcId="{E2556C8A-D3D1-4265-9153-F40691B2C300}" destId="{1BE30160-759E-794C-9F1D-6084D13BFA09}" srcOrd="0" destOrd="0" presId="urn:microsoft.com/office/officeart/2005/8/layout/vProcess5"/>
    <dgm:cxn modelId="{2DB97B76-BE06-D449-9531-3D4C4E99A261}" type="presOf" srcId="{E1C8D326-E2B8-4E68-B33C-B66E60973CA2}" destId="{B19BC5EA-7695-2241-9BE0-BD1578F98F21}" srcOrd="1" destOrd="0" presId="urn:microsoft.com/office/officeart/2005/8/layout/vProcess5"/>
    <dgm:cxn modelId="{1B7D6B7E-3EB0-E948-89D8-D13FDC753B02}" type="presOf" srcId="{B4FBFF2F-026D-4A82-BFFE-7ACF34E9644D}" destId="{00D6401B-380A-3B4F-955E-F36212C9CE9E}" srcOrd="0" destOrd="0" presId="urn:microsoft.com/office/officeart/2005/8/layout/vProcess5"/>
    <dgm:cxn modelId="{4A429E95-C7A1-5E4F-89D5-005DAFC1889B}" type="presOf" srcId="{E1C8D326-E2B8-4E68-B33C-B66E60973CA2}" destId="{337E477F-027C-C143-9D79-AACBB0DC6AE8}" srcOrd="0" destOrd="0" presId="urn:microsoft.com/office/officeart/2005/8/layout/vProcess5"/>
    <dgm:cxn modelId="{60AD92B2-C824-48F7-B34E-D4C8F2EBE352}" srcId="{ACFE92C9-406A-4670-8E8C-79B97C86D452}" destId="{1B455280-364F-46F5-9DC4-20F440DAA536}" srcOrd="2" destOrd="0" parTransId="{A9EFD8BE-BC41-4798-9AF7-9B2C2E5FE782}" sibTransId="{2CF221C4-B97D-4426-8C58-FC5C903F8E62}"/>
    <dgm:cxn modelId="{36A343BE-1938-42BD-8807-5DE323E4FD15}" srcId="{ACFE92C9-406A-4670-8E8C-79B97C86D452}" destId="{E2556C8A-D3D1-4265-9153-F40691B2C300}" srcOrd="0" destOrd="0" parTransId="{E7F0A1D3-A691-475F-8AB7-EECB6328798A}" sibTransId="{BEBA9C70-D50B-49F9-89CC-3CF3E6DEEE0B}"/>
    <dgm:cxn modelId="{8984BFD5-8F83-D143-9553-F9FCB745DC41}" type="presOf" srcId="{1B455280-364F-46F5-9DC4-20F440DAA536}" destId="{A1FD6D17-0EB2-A04C-8970-0AE9C21BF5BF}" srcOrd="1" destOrd="0" presId="urn:microsoft.com/office/officeart/2005/8/layout/vProcess5"/>
    <dgm:cxn modelId="{13584DD8-C201-1D41-81FB-C594FD09ED4E}" type="presOf" srcId="{1B455280-364F-46F5-9DC4-20F440DAA536}" destId="{D0A8CB66-983A-CA4B-AFCC-ACDE59208EA6}" srcOrd="0" destOrd="0" presId="urn:microsoft.com/office/officeart/2005/8/layout/vProcess5"/>
    <dgm:cxn modelId="{A8D783F9-F06E-C842-A855-F24BFF717EB1}" type="presParOf" srcId="{AB19D0DC-B456-034A-BFAE-925419063830}" destId="{E6A5457D-8407-BA4D-AFC6-1AE5679C6455}" srcOrd="0" destOrd="0" presId="urn:microsoft.com/office/officeart/2005/8/layout/vProcess5"/>
    <dgm:cxn modelId="{2F546DEF-3524-A348-9B2B-A6E00ED3F2A3}" type="presParOf" srcId="{AB19D0DC-B456-034A-BFAE-925419063830}" destId="{1BE30160-759E-794C-9F1D-6084D13BFA09}" srcOrd="1" destOrd="0" presId="urn:microsoft.com/office/officeart/2005/8/layout/vProcess5"/>
    <dgm:cxn modelId="{E0563884-4789-A047-B12E-B22EF15F5E1E}" type="presParOf" srcId="{AB19D0DC-B456-034A-BFAE-925419063830}" destId="{337E477F-027C-C143-9D79-AACBB0DC6AE8}" srcOrd="2" destOrd="0" presId="urn:microsoft.com/office/officeart/2005/8/layout/vProcess5"/>
    <dgm:cxn modelId="{403B4CFE-BF66-5241-B467-148FB40841CB}" type="presParOf" srcId="{AB19D0DC-B456-034A-BFAE-925419063830}" destId="{D0A8CB66-983A-CA4B-AFCC-ACDE59208EA6}" srcOrd="3" destOrd="0" presId="urn:microsoft.com/office/officeart/2005/8/layout/vProcess5"/>
    <dgm:cxn modelId="{10DB0A60-D918-B941-BF34-8F863B7EF247}" type="presParOf" srcId="{AB19D0DC-B456-034A-BFAE-925419063830}" destId="{63F30F25-8830-F34E-AA10-3F34D9A70D83}" srcOrd="4" destOrd="0" presId="urn:microsoft.com/office/officeart/2005/8/layout/vProcess5"/>
    <dgm:cxn modelId="{8205E26C-686B-B44E-AD46-176A2BEBE88D}" type="presParOf" srcId="{AB19D0DC-B456-034A-BFAE-925419063830}" destId="{00D6401B-380A-3B4F-955E-F36212C9CE9E}" srcOrd="5" destOrd="0" presId="urn:microsoft.com/office/officeart/2005/8/layout/vProcess5"/>
    <dgm:cxn modelId="{E70B3B3A-BABF-6448-BDFE-3448E40B147B}" type="presParOf" srcId="{AB19D0DC-B456-034A-BFAE-925419063830}" destId="{349BDBEC-189A-CE4E-8A5B-B9D0162438FC}" srcOrd="6" destOrd="0" presId="urn:microsoft.com/office/officeart/2005/8/layout/vProcess5"/>
    <dgm:cxn modelId="{75597792-1F6A-3040-8B21-8C3A6D4A7341}" type="presParOf" srcId="{AB19D0DC-B456-034A-BFAE-925419063830}" destId="{B19BC5EA-7695-2241-9BE0-BD1578F98F21}" srcOrd="7" destOrd="0" presId="urn:microsoft.com/office/officeart/2005/8/layout/vProcess5"/>
    <dgm:cxn modelId="{5D8B65B6-0C3C-3D41-B3A8-26E96349F1FD}" type="presParOf" srcId="{AB19D0DC-B456-034A-BFAE-925419063830}" destId="{A1FD6D17-0EB2-A04C-8970-0AE9C21BF5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87B9E1-E79C-4794-A74B-7AFE1994C9D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389369-841A-48EA-99DA-A43C910A1CA7}">
      <dgm:prSet/>
      <dgm:spPr/>
      <dgm:t>
        <a:bodyPr/>
        <a:lstStyle/>
        <a:p>
          <a:r>
            <a:rPr lang="sk-SK"/>
            <a:t>Sledovať relevantné média = Denník N, Postoj, Aktuality...</a:t>
          </a:r>
          <a:endParaRPr lang="en-US"/>
        </a:p>
      </dgm:t>
    </dgm:pt>
    <dgm:pt modelId="{BC906B0E-3A36-4DF7-A28A-97C288A8ADCE}" type="parTrans" cxnId="{71252F8E-7920-4A7C-90E7-0C4BDA86024E}">
      <dgm:prSet/>
      <dgm:spPr/>
      <dgm:t>
        <a:bodyPr/>
        <a:lstStyle/>
        <a:p>
          <a:endParaRPr lang="en-US"/>
        </a:p>
      </dgm:t>
    </dgm:pt>
    <dgm:pt modelId="{49539DAE-25ED-4D2E-9FEB-E0A1F0805D48}" type="sibTrans" cxnId="{71252F8E-7920-4A7C-90E7-0C4BDA86024E}">
      <dgm:prSet/>
      <dgm:spPr/>
      <dgm:t>
        <a:bodyPr/>
        <a:lstStyle/>
        <a:p>
          <a:endParaRPr lang="en-US"/>
        </a:p>
      </dgm:t>
    </dgm:pt>
    <dgm:pt modelId="{256EA55C-BDF9-452F-AA19-39ADE16C900F}">
      <dgm:prSet/>
      <dgm:spPr/>
      <dgm:t>
        <a:bodyPr/>
        <a:lstStyle/>
        <a:p>
          <a:r>
            <a:rPr lang="sk-SK"/>
            <a:t>Žiadne „alternatívne médiá“</a:t>
          </a:r>
          <a:endParaRPr lang="en-US"/>
        </a:p>
      </dgm:t>
    </dgm:pt>
    <dgm:pt modelId="{2051AAEA-7A76-45E6-851C-571E232FDAEE}" type="parTrans" cxnId="{10517629-A48D-401E-BD42-EF317B7E062E}">
      <dgm:prSet/>
      <dgm:spPr/>
      <dgm:t>
        <a:bodyPr/>
        <a:lstStyle/>
        <a:p>
          <a:endParaRPr lang="en-US"/>
        </a:p>
      </dgm:t>
    </dgm:pt>
    <dgm:pt modelId="{FF3B77C6-188A-4F81-ABE8-71DC7E867A89}" type="sibTrans" cxnId="{10517629-A48D-401E-BD42-EF317B7E062E}">
      <dgm:prSet/>
      <dgm:spPr/>
      <dgm:t>
        <a:bodyPr/>
        <a:lstStyle/>
        <a:p>
          <a:endParaRPr lang="en-US"/>
        </a:p>
      </dgm:t>
    </dgm:pt>
    <dgm:pt modelId="{67138C63-2144-4FF2-871B-B95D3C010C60}">
      <dgm:prSet/>
      <dgm:spPr/>
      <dgm:t>
        <a:bodyPr/>
        <a:lstStyle/>
        <a:p>
          <a:r>
            <a:rPr lang="sk-SK"/>
            <a:t>Analýza koreňových príčin = overanie zdrojov, autora...</a:t>
          </a:r>
          <a:endParaRPr lang="en-US"/>
        </a:p>
      </dgm:t>
    </dgm:pt>
    <dgm:pt modelId="{F8391976-C45D-41C2-8D60-E202F019F825}" type="parTrans" cxnId="{285EB3E1-4C1F-4DD9-8233-2F15E9D45D4E}">
      <dgm:prSet/>
      <dgm:spPr/>
      <dgm:t>
        <a:bodyPr/>
        <a:lstStyle/>
        <a:p>
          <a:endParaRPr lang="en-US"/>
        </a:p>
      </dgm:t>
    </dgm:pt>
    <dgm:pt modelId="{8D15FF0C-D04B-46B8-93FA-CFC101B24846}" type="sibTrans" cxnId="{285EB3E1-4C1F-4DD9-8233-2F15E9D45D4E}">
      <dgm:prSet/>
      <dgm:spPr/>
      <dgm:t>
        <a:bodyPr/>
        <a:lstStyle/>
        <a:p>
          <a:endParaRPr lang="en-US"/>
        </a:p>
      </dgm:t>
    </dgm:pt>
    <dgm:pt modelId="{60C02AA9-D466-4F49-BFA3-96C6FE40FE7A}" type="pres">
      <dgm:prSet presAssocID="{C187B9E1-E79C-4794-A74B-7AFE1994C9DE}" presName="linear" presStyleCnt="0">
        <dgm:presLayoutVars>
          <dgm:animLvl val="lvl"/>
          <dgm:resizeHandles val="exact"/>
        </dgm:presLayoutVars>
      </dgm:prSet>
      <dgm:spPr/>
    </dgm:pt>
    <dgm:pt modelId="{F7B01AEB-ED17-F342-9710-5008220F1CFA}" type="pres">
      <dgm:prSet presAssocID="{F4389369-841A-48EA-99DA-A43C910A1C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77A21E-298C-2D40-8C63-6A09D6847DBD}" type="pres">
      <dgm:prSet presAssocID="{49539DAE-25ED-4D2E-9FEB-E0A1F0805D48}" presName="spacer" presStyleCnt="0"/>
      <dgm:spPr/>
    </dgm:pt>
    <dgm:pt modelId="{37D33F9D-E099-9949-8C73-280A48CEDB4B}" type="pres">
      <dgm:prSet presAssocID="{256EA55C-BDF9-452F-AA19-39ADE16C90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C542D0-5C47-A748-B1F9-A11F21C2505E}" type="pres">
      <dgm:prSet presAssocID="{FF3B77C6-188A-4F81-ABE8-71DC7E867A89}" presName="spacer" presStyleCnt="0"/>
      <dgm:spPr/>
    </dgm:pt>
    <dgm:pt modelId="{F61C16AA-8B70-E04F-BBCA-E353633617DB}" type="pres">
      <dgm:prSet presAssocID="{67138C63-2144-4FF2-871B-B95D3C010C6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517629-A48D-401E-BD42-EF317B7E062E}" srcId="{C187B9E1-E79C-4794-A74B-7AFE1994C9DE}" destId="{256EA55C-BDF9-452F-AA19-39ADE16C900F}" srcOrd="1" destOrd="0" parTransId="{2051AAEA-7A76-45E6-851C-571E232FDAEE}" sibTransId="{FF3B77C6-188A-4F81-ABE8-71DC7E867A89}"/>
    <dgm:cxn modelId="{8EA3A772-E88F-3B42-AEAA-4B068CF4AB3B}" type="presOf" srcId="{256EA55C-BDF9-452F-AA19-39ADE16C900F}" destId="{37D33F9D-E099-9949-8C73-280A48CEDB4B}" srcOrd="0" destOrd="0" presId="urn:microsoft.com/office/officeart/2005/8/layout/vList2"/>
    <dgm:cxn modelId="{316DBB81-453F-E048-BA4B-F505A474F8FE}" type="presOf" srcId="{67138C63-2144-4FF2-871B-B95D3C010C60}" destId="{F61C16AA-8B70-E04F-BBCA-E353633617DB}" srcOrd="0" destOrd="0" presId="urn:microsoft.com/office/officeart/2005/8/layout/vList2"/>
    <dgm:cxn modelId="{71252F8E-7920-4A7C-90E7-0C4BDA86024E}" srcId="{C187B9E1-E79C-4794-A74B-7AFE1994C9DE}" destId="{F4389369-841A-48EA-99DA-A43C910A1CA7}" srcOrd="0" destOrd="0" parTransId="{BC906B0E-3A36-4DF7-A28A-97C288A8ADCE}" sibTransId="{49539DAE-25ED-4D2E-9FEB-E0A1F0805D48}"/>
    <dgm:cxn modelId="{CD467ED4-7EC0-FB42-8535-FA745ECE5FF6}" type="presOf" srcId="{F4389369-841A-48EA-99DA-A43C910A1CA7}" destId="{F7B01AEB-ED17-F342-9710-5008220F1CFA}" srcOrd="0" destOrd="0" presId="urn:microsoft.com/office/officeart/2005/8/layout/vList2"/>
    <dgm:cxn modelId="{662918D8-BC70-B146-870D-D81B7D67AD8E}" type="presOf" srcId="{C187B9E1-E79C-4794-A74B-7AFE1994C9DE}" destId="{60C02AA9-D466-4F49-BFA3-96C6FE40FE7A}" srcOrd="0" destOrd="0" presId="urn:microsoft.com/office/officeart/2005/8/layout/vList2"/>
    <dgm:cxn modelId="{285EB3E1-4C1F-4DD9-8233-2F15E9D45D4E}" srcId="{C187B9E1-E79C-4794-A74B-7AFE1994C9DE}" destId="{67138C63-2144-4FF2-871B-B95D3C010C60}" srcOrd="2" destOrd="0" parTransId="{F8391976-C45D-41C2-8D60-E202F019F825}" sibTransId="{8D15FF0C-D04B-46B8-93FA-CFC101B24846}"/>
    <dgm:cxn modelId="{71857CB9-AA83-9C4A-B9F2-9119CA00D196}" type="presParOf" srcId="{60C02AA9-D466-4F49-BFA3-96C6FE40FE7A}" destId="{F7B01AEB-ED17-F342-9710-5008220F1CFA}" srcOrd="0" destOrd="0" presId="urn:microsoft.com/office/officeart/2005/8/layout/vList2"/>
    <dgm:cxn modelId="{FAFF6504-FE62-FF47-825A-2E89FF3C9FD4}" type="presParOf" srcId="{60C02AA9-D466-4F49-BFA3-96C6FE40FE7A}" destId="{D477A21E-298C-2D40-8C63-6A09D6847DBD}" srcOrd="1" destOrd="0" presId="urn:microsoft.com/office/officeart/2005/8/layout/vList2"/>
    <dgm:cxn modelId="{93C81090-A32E-9241-91F2-EC4D14F1BF02}" type="presParOf" srcId="{60C02AA9-D466-4F49-BFA3-96C6FE40FE7A}" destId="{37D33F9D-E099-9949-8C73-280A48CEDB4B}" srcOrd="2" destOrd="0" presId="urn:microsoft.com/office/officeart/2005/8/layout/vList2"/>
    <dgm:cxn modelId="{C5DAEC1C-A587-B246-9B82-D03B0DDCDC40}" type="presParOf" srcId="{60C02AA9-D466-4F49-BFA3-96C6FE40FE7A}" destId="{35C542D0-5C47-A748-B1F9-A11F21C2505E}" srcOrd="3" destOrd="0" presId="urn:microsoft.com/office/officeart/2005/8/layout/vList2"/>
    <dgm:cxn modelId="{52B0BB58-DAF5-5142-8165-DCAAE896E2FF}" type="presParOf" srcId="{60C02AA9-D466-4F49-BFA3-96C6FE40FE7A}" destId="{F61C16AA-8B70-E04F-BBCA-E353633617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1D6CF-DA87-47E3-8304-307B3C80A61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5FB3F1-8885-49D8-B172-700530FC76E8}">
      <dgm:prSet/>
      <dgm:spPr/>
      <dgm:t>
        <a:bodyPr/>
        <a:lstStyle/>
        <a:p>
          <a:r>
            <a:rPr lang="sk-SK"/>
            <a:t>Je lepšie priebežne sa pripravovať ako doháňať zameškané</a:t>
          </a:r>
          <a:endParaRPr lang="en-US"/>
        </a:p>
      </dgm:t>
    </dgm:pt>
    <dgm:pt modelId="{3C90A02B-F518-42BF-A259-F0E4169F783C}" type="parTrans" cxnId="{0E263A31-46DD-42EF-8796-B993222E3444}">
      <dgm:prSet/>
      <dgm:spPr/>
      <dgm:t>
        <a:bodyPr/>
        <a:lstStyle/>
        <a:p>
          <a:endParaRPr lang="en-US"/>
        </a:p>
      </dgm:t>
    </dgm:pt>
    <dgm:pt modelId="{B39FAE58-8AB5-4E95-B382-F6D895CB29CC}" type="sibTrans" cxnId="{0E263A31-46DD-42EF-8796-B993222E3444}">
      <dgm:prSet/>
      <dgm:spPr/>
      <dgm:t>
        <a:bodyPr/>
        <a:lstStyle/>
        <a:p>
          <a:endParaRPr lang="en-US"/>
        </a:p>
      </dgm:t>
    </dgm:pt>
    <dgm:pt modelId="{70A13862-A185-4728-8647-64DA5C3EA2AD}">
      <dgm:prSet/>
      <dgm:spPr/>
      <dgm:t>
        <a:bodyPr/>
        <a:lstStyle/>
        <a:p>
          <a:r>
            <a:rPr lang="sk-SK"/>
            <a:t>Čítať judikatúru, knihy, články</a:t>
          </a:r>
          <a:endParaRPr lang="en-US"/>
        </a:p>
      </dgm:t>
    </dgm:pt>
    <dgm:pt modelId="{882D96BA-640D-444E-8257-8A56A460C072}" type="parTrans" cxnId="{545BFB54-C6F8-4F05-9095-54684DDAF43D}">
      <dgm:prSet/>
      <dgm:spPr/>
      <dgm:t>
        <a:bodyPr/>
        <a:lstStyle/>
        <a:p>
          <a:endParaRPr lang="en-US"/>
        </a:p>
      </dgm:t>
    </dgm:pt>
    <dgm:pt modelId="{7611848A-F3C4-4C7C-997A-265C0346164A}" type="sibTrans" cxnId="{545BFB54-C6F8-4F05-9095-54684DDAF43D}">
      <dgm:prSet/>
      <dgm:spPr/>
      <dgm:t>
        <a:bodyPr/>
        <a:lstStyle/>
        <a:p>
          <a:endParaRPr lang="en-US"/>
        </a:p>
      </dgm:t>
    </dgm:pt>
    <dgm:pt modelId="{86B9F22F-5D4E-49B8-8869-CDF32A00405A}">
      <dgm:prSet/>
      <dgm:spPr/>
      <dgm:t>
        <a:bodyPr/>
        <a:lstStyle/>
        <a:p>
          <a:r>
            <a:rPr lang="sk-SK"/>
            <a:t>Načítavať si veci priebežne</a:t>
          </a:r>
          <a:endParaRPr lang="en-US"/>
        </a:p>
      </dgm:t>
    </dgm:pt>
    <dgm:pt modelId="{09925FEA-94D9-4037-BFE5-364EFBDB1058}" type="parTrans" cxnId="{10323B66-2C23-4510-AAC4-0A8349F98C33}">
      <dgm:prSet/>
      <dgm:spPr/>
      <dgm:t>
        <a:bodyPr/>
        <a:lstStyle/>
        <a:p>
          <a:endParaRPr lang="en-US"/>
        </a:p>
      </dgm:t>
    </dgm:pt>
    <dgm:pt modelId="{A11FF6D7-75EB-4B5A-A7F7-157FF8EC10FA}" type="sibTrans" cxnId="{10323B66-2C23-4510-AAC4-0A8349F98C33}">
      <dgm:prSet/>
      <dgm:spPr/>
      <dgm:t>
        <a:bodyPr/>
        <a:lstStyle/>
        <a:p>
          <a:endParaRPr lang="en-US"/>
        </a:p>
      </dgm:t>
    </dgm:pt>
    <dgm:pt modelId="{82902FF7-93E5-024F-875A-0F49C90E6A63}" type="pres">
      <dgm:prSet presAssocID="{D8C1D6CF-DA87-47E3-8304-307B3C80A6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E34A53-3799-9D42-AB6C-907550CB262F}" type="pres">
      <dgm:prSet presAssocID="{8C5FB3F1-8885-49D8-B172-700530FC76E8}" presName="hierRoot1" presStyleCnt="0"/>
      <dgm:spPr/>
    </dgm:pt>
    <dgm:pt modelId="{D235D0F2-826B-B347-A401-8342482D1422}" type="pres">
      <dgm:prSet presAssocID="{8C5FB3F1-8885-49D8-B172-700530FC76E8}" presName="composite" presStyleCnt="0"/>
      <dgm:spPr/>
    </dgm:pt>
    <dgm:pt modelId="{73C2D3A5-B79B-E147-A587-28657BFBB24E}" type="pres">
      <dgm:prSet presAssocID="{8C5FB3F1-8885-49D8-B172-700530FC76E8}" presName="background" presStyleLbl="node0" presStyleIdx="0" presStyleCnt="3"/>
      <dgm:spPr/>
    </dgm:pt>
    <dgm:pt modelId="{DE467C8C-0020-F444-8B23-8C444019EC9E}" type="pres">
      <dgm:prSet presAssocID="{8C5FB3F1-8885-49D8-B172-700530FC76E8}" presName="text" presStyleLbl="fgAcc0" presStyleIdx="0" presStyleCnt="3">
        <dgm:presLayoutVars>
          <dgm:chPref val="3"/>
        </dgm:presLayoutVars>
      </dgm:prSet>
      <dgm:spPr/>
    </dgm:pt>
    <dgm:pt modelId="{8D4860A8-8E83-8B4E-BEB8-6263C747111B}" type="pres">
      <dgm:prSet presAssocID="{8C5FB3F1-8885-49D8-B172-700530FC76E8}" presName="hierChild2" presStyleCnt="0"/>
      <dgm:spPr/>
    </dgm:pt>
    <dgm:pt modelId="{EFD57A19-D026-5F49-B574-A18BBACEE814}" type="pres">
      <dgm:prSet presAssocID="{70A13862-A185-4728-8647-64DA5C3EA2AD}" presName="hierRoot1" presStyleCnt="0"/>
      <dgm:spPr/>
    </dgm:pt>
    <dgm:pt modelId="{3E65E43D-7D08-724B-BADD-973D85C5A1B8}" type="pres">
      <dgm:prSet presAssocID="{70A13862-A185-4728-8647-64DA5C3EA2AD}" presName="composite" presStyleCnt="0"/>
      <dgm:spPr/>
    </dgm:pt>
    <dgm:pt modelId="{7F29FE3C-9558-DC47-82D7-6CFF738CC8AE}" type="pres">
      <dgm:prSet presAssocID="{70A13862-A185-4728-8647-64DA5C3EA2AD}" presName="background" presStyleLbl="node0" presStyleIdx="1" presStyleCnt="3"/>
      <dgm:spPr/>
    </dgm:pt>
    <dgm:pt modelId="{5FC4556D-DAEE-F54D-8639-7C7B840CDDF3}" type="pres">
      <dgm:prSet presAssocID="{70A13862-A185-4728-8647-64DA5C3EA2AD}" presName="text" presStyleLbl="fgAcc0" presStyleIdx="1" presStyleCnt="3">
        <dgm:presLayoutVars>
          <dgm:chPref val="3"/>
        </dgm:presLayoutVars>
      </dgm:prSet>
      <dgm:spPr/>
    </dgm:pt>
    <dgm:pt modelId="{5F92F59B-F648-CB42-9567-2E7DF7AF39C1}" type="pres">
      <dgm:prSet presAssocID="{70A13862-A185-4728-8647-64DA5C3EA2AD}" presName="hierChild2" presStyleCnt="0"/>
      <dgm:spPr/>
    </dgm:pt>
    <dgm:pt modelId="{CE9EA985-6858-E948-A656-3A53FEE67F7C}" type="pres">
      <dgm:prSet presAssocID="{86B9F22F-5D4E-49B8-8869-CDF32A00405A}" presName="hierRoot1" presStyleCnt="0"/>
      <dgm:spPr/>
    </dgm:pt>
    <dgm:pt modelId="{52619344-BB48-C649-878A-57DDA8734E67}" type="pres">
      <dgm:prSet presAssocID="{86B9F22F-5D4E-49B8-8869-CDF32A00405A}" presName="composite" presStyleCnt="0"/>
      <dgm:spPr/>
    </dgm:pt>
    <dgm:pt modelId="{E9E92E92-0937-AF48-BB53-85545083ED56}" type="pres">
      <dgm:prSet presAssocID="{86B9F22F-5D4E-49B8-8869-CDF32A00405A}" presName="background" presStyleLbl="node0" presStyleIdx="2" presStyleCnt="3"/>
      <dgm:spPr/>
    </dgm:pt>
    <dgm:pt modelId="{039A0163-0838-DA4E-AC76-CF813C69CA1E}" type="pres">
      <dgm:prSet presAssocID="{86B9F22F-5D4E-49B8-8869-CDF32A00405A}" presName="text" presStyleLbl="fgAcc0" presStyleIdx="2" presStyleCnt="3">
        <dgm:presLayoutVars>
          <dgm:chPref val="3"/>
        </dgm:presLayoutVars>
      </dgm:prSet>
      <dgm:spPr/>
    </dgm:pt>
    <dgm:pt modelId="{4118059B-C942-D140-8874-191715868473}" type="pres">
      <dgm:prSet presAssocID="{86B9F22F-5D4E-49B8-8869-CDF32A00405A}" presName="hierChild2" presStyleCnt="0"/>
      <dgm:spPr/>
    </dgm:pt>
  </dgm:ptLst>
  <dgm:cxnLst>
    <dgm:cxn modelId="{4739EF1A-4750-194F-AE84-A86ED0224134}" type="presOf" srcId="{D8C1D6CF-DA87-47E3-8304-307B3C80A61C}" destId="{82902FF7-93E5-024F-875A-0F49C90E6A63}" srcOrd="0" destOrd="0" presId="urn:microsoft.com/office/officeart/2005/8/layout/hierarchy1"/>
    <dgm:cxn modelId="{0E263A31-46DD-42EF-8796-B993222E3444}" srcId="{D8C1D6CF-DA87-47E3-8304-307B3C80A61C}" destId="{8C5FB3F1-8885-49D8-B172-700530FC76E8}" srcOrd="0" destOrd="0" parTransId="{3C90A02B-F518-42BF-A259-F0E4169F783C}" sibTransId="{B39FAE58-8AB5-4E95-B382-F6D895CB29CC}"/>
    <dgm:cxn modelId="{066D9B65-6C90-C948-99CC-9D242585C94F}" type="presOf" srcId="{86B9F22F-5D4E-49B8-8869-CDF32A00405A}" destId="{039A0163-0838-DA4E-AC76-CF813C69CA1E}" srcOrd="0" destOrd="0" presId="urn:microsoft.com/office/officeart/2005/8/layout/hierarchy1"/>
    <dgm:cxn modelId="{10323B66-2C23-4510-AAC4-0A8349F98C33}" srcId="{D8C1D6CF-DA87-47E3-8304-307B3C80A61C}" destId="{86B9F22F-5D4E-49B8-8869-CDF32A00405A}" srcOrd="2" destOrd="0" parTransId="{09925FEA-94D9-4037-BFE5-364EFBDB1058}" sibTransId="{A11FF6D7-75EB-4B5A-A7F7-157FF8EC10FA}"/>
    <dgm:cxn modelId="{46537672-F3FD-9A47-9A8F-CFA2FFA92CCD}" type="presOf" srcId="{70A13862-A185-4728-8647-64DA5C3EA2AD}" destId="{5FC4556D-DAEE-F54D-8639-7C7B840CDDF3}" srcOrd="0" destOrd="0" presId="urn:microsoft.com/office/officeart/2005/8/layout/hierarchy1"/>
    <dgm:cxn modelId="{545BFB54-C6F8-4F05-9095-54684DDAF43D}" srcId="{D8C1D6CF-DA87-47E3-8304-307B3C80A61C}" destId="{70A13862-A185-4728-8647-64DA5C3EA2AD}" srcOrd="1" destOrd="0" parTransId="{882D96BA-640D-444E-8257-8A56A460C072}" sibTransId="{7611848A-F3C4-4C7C-997A-265C0346164A}"/>
    <dgm:cxn modelId="{53A7AEFE-D3B1-8F4B-B27B-D418CF6B2953}" type="presOf" srcId="{8C5FB3F1-8885-49D8-B172-700530FC76E8}" destId="{DE467C8C-0020-F444-8B23-8C444019EC9E}" srcOrd="0" destOrd="0" presId="urn:microsoft.com/office/officeart/2005/8/layout/hierarchy1"/>
    <dgm:cxn modelId="{60E23DD4-C241-BF4F-9BA9-0802D92EBD0C}" type="presParOf" srcId="{82902FF7-93E5-024F-875A-0F49C90E6A63}" destId="{D0E34A53-3799-9D42-AB6C-907550CB262F}" srcOrd="0" destOrd="0" presId="urn:microsoft.com/office/officeart/2005/8/layout/hierarchy1"/>
    <dgm:cxn modelId="{66CD1FFA-EF6C-144A-969E-4E6D3A43FDB7}" type="presParOf" srcId="{D0E34A53-3799-9D42-AB6C-907550CB262F}" destId="{D235D0F2-826B-B347-A401-8342482D1422}" srcOrd="0" destOrd="0" presId="urn:microsoft.com/office/officeart/2005/8/layout/hierarchy1"/>
    <dgm:cxn modelId="{0B2C55F1-AB31-7C45-861A-AFCEB0415864}" type="presParOf" srcId="{D235D0F2-826B-B347-A401-8342482D1422}" destId="{73C2D3A5-B79B-E147-A587-28657BFBB24E}" srcOrd="0" destOrd="0" presId="urn:microsoft.com/office/officeart/2005/8/layout/hierarchy1"/>
    <dgm:cxn modelId="{C403264D-A73F-E64B-B8B5-828569227ABD}" type="presParOf" srcId="{D235D0F2-826B-B347-A401-8342482D1422}" destId="{DE467C8C-0020-F444-8B23-8C444019EC9E}" srcOrd="1" destOrd="0" presId="urn:microsoft.com/office/officeart/2005/8/layout/hierarchy1"/>
    <dgm:cxn modelId="{A94237A0-CAC7-F849-968C-4C3365FED5B3}" type="presParOf" srcId="{D0E34A53-3799-9D42-AB6C-907550CB262F}" destId="{8D4860A8-8E83-8B4E-BEB8-6263C747111B}" srcOrd="1" destOrd="0" presId="urn:microsoft.com/office/officeart/2005/8/layout/hierarchy1"/>
    <dgm:cxn modelId="{2700FA50-22E3-774C-9CC7-BADF58FDC83D}" type="presParOf" srcId="{82902FF7-93E5-024F-875A-0F49C90E6A63}" destId="{EFD57A19-D026-5F49-B574-A18BBACEE814}" srcOrd="1" destOrd="0" presId="urn:microsoft.com/office/officeart/2005/8/layout/hierarchy1"/>
    <dgm:cxn modelId="{52638B9B-395F-114E-B98B-B28E3C97F3EC}" type="presParOf" srcId="{EFD57A19-D026-5F49-B574-A18BBACEE814}" destId="{3E65E43D-7D08-724B-BADD-973D85C5A1B8}" srcOrd="0" destOrd="0" presId="urn:microsoft.com/office/officeart/2005/8/layout/hierarchy1"/>
    <dgm:cxn modelId="{5F58086E-6026-7F4B-B328-F5C602B06B6A}" type="presParOf" srcId="{3E65E43D-7D08-724B-BADD-973D85C5A1B8}" destId="{7F29FE3C-9558-DC47-82D7-6CFF738CC8AE}" srcOrd="0" destOrd="0" presId="urn:microsoft.com/office/officeart/2005/8/layout/hierarchy1"/>
    <dgm:cxn modelId="{22797DFE-5151-A24A-B020-E3DD6EE906E2}" type="presParOf" srcId="{3E65E43D-7D08-724B-BADD-973D85C5A1B8}" destId="{5FC4556D-DAEE-F54D-8639-7C7B840CDDF3}" srcOrd="1" destOrd="0" presId="urn:microsoft.com/office/officeart/2005/8/layout/hierarchy1"/>
    <dgm:cxn modelId="{0791FF53-DBE1-C649-A89E-76175337A71C}" type="presParOf" srcId="{EFD57A19-D026-5F49-B574-A18BBACEE814}" destId="{5F92F59B-F648-CB42-9567-2E7DF7AF39C1}" srcOrd="1" destOrd="0" presId="urn:microsoft.com/office/officeart/2005/8/layout/hierarchy1"/>
    <dgm:cxn modelId="{8BA86C1C-655A-E343-9DD9-9A50EE83CA03}" type="presParOf" srcId="{82902FF7-93E5-024F-875A-0F49C90E6A63}" destId="{CE9EA985-6858-E948-A656-3A53FEE67F7C}" srcOrd="2" destOrd="0" presId="urn:microsoft.com/office/officeart/2005/8/layout/hierarchy1"/>
    <dgm:cxn modelId="{8AE8523B-D1FF-C44D-BB6E-84B32545D819}" type="presParOf" srcId="{CE9EA985-6858-E948-A656-3A53FEE67F7C}" destId="{52619344-BB48-C649-878A-57DDA8734E67}" srcOrd="0" destOrd="0" presId="urn:microsoft.com/office/officeart/2005/8/layout/hierarchy1"/>
    <dgm:cxn modelId="{2921A732-D1C8-CC48-91D9-E9BBB782F72E}" type="presParOf" srcId="{52619344-BB48-C649-878A-57DDA8734E67}" destId="{E9E92E92-0937-AF48-BB53-85545083ED56}" srcOrd="0" destOrd="0" presId="urn:microsoft.com/office/officeart/2005/8/layout/hierarchy1"/>
    <dgm:cxn modelId="{8F91F45E-D125-7845-ABDD-6D8CAE01FBBF}" type="presParOf" srcId="{52619344-BB48-C649-878A-57DDA8734E67}" destId="{039A0163-0838-DA4E-AC76-CF813C69CA1E}" srcOrd="1" destOrd="0" presId="urn:microsoft.com/office/officeart/2005/8/layout/hierarchy1"/>
    <dgm:cxn modelId="{FA408DF2-21E3-794C-8A47-1F4026158329}" type="presParOf" srcId="{CE9EA985-6858-E948-A656-3A53FEE67F7C}" destId="{4118059B-C942-D140-8874-1917158684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EA62C0-81E6-4900-970A-3C952146CB53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42D387-52E5-4A95-AD21-B503861049F8}">
      <dgm:prSet/>
      <dgm:spPr/>
      <dgm:t>
        <a:bodyPr/>
        <a:lstStyle/>
        <a:p>
          <a:r>
            <a:rPr lang="sk-SK"/>
            <a:t>Alfa a omega právnika</a:t>
          </a:r>
          <a:endParaRPr lang="en-US"/>
        </a:p>
      </dgm:t>
    </dgm:pt>
    <dgm:pt modelId="{A6FEBA67-5ECD-4E11-AD64-B87DCF1CC304}" type="parTrans" cxnId="{70535F50-573A-4605-A49B-94C30523B26F}">
      <dgm:prSet/>
      <dgm:spPr/>
      <dgm:t>
        <a:bodyPr/>
        <a:lstStyle/>
        <a:p>
          <a:endParaRPr lang="en-US"/>
        </a:p>
      </dgm:t>
    </dgm:pt>
    <dgm:pt modelId="{76C32BA7-2EF8-436B-A129-D382847E977F}" type="sibTrans" cxnId="{70535F50-573A-4605-A49B-94C30523B26F}">
      <dgm:prSet/>
      <dgm:spPr/>
      <dgm:t>
        <a:bodyPr/>
        <a:lstStyle/>
        <a:p>
          <a:endParaRPr lang="en-US"/>
        </a:p>
      </dgm:t>
    </dgm:pt>
    <dgm:pt modelId="{FF370AF6-E54A-445B-9FC6-093B9EF2342C}">
      <dgm:prSet/>
      <dgm:spPr/>
      <dgm:t>
        <a:bodyPr/>
        <a:lstStyle/>
        <a:p>
          <a:r>
            <a:rPr lang="sk-SK"/>
            <a:t>Debata, debatný klub</a:t>
          </a:r>
          <a:endParaRPr lang="en-US"/>
        </a:p>
      </dgm:t>
    </dgm:pt>
    <dgm:pt modelId="{F5BAEA79-1BDD-4475-925E-4087A6BCB19E}" type="parTrans" cxnId="{8940E9D7-732A-421A-A01E-842AE2618E4D}">
      <dgm:prSet/>
      <dgm:spPr/>
      <dgm:t>
        <a:bodyPr/>
        <a:lstStyle/>
        <a:p>
          <a:endParaRPr lang="en-US"/>
        </a:p>
      </dgm:t>
    </dgm:pt>
    <dgm:pt modelId="{C721E360-5627-42A1-B462-B4F09838B4FA}" type="sibTrans" cxnId="{8940E9D7-732A-421A-A01E-842AE2618E4D}">
      <dgm:prSet/>
      <dgm:spPr/>
      <dgm:t>
        <a:bodyPr/>
        <a:lstStyle/>
        <a:p>
          <a:endParaRPr lang="en-US"/>
        </a:p>
      </dgm:t>
    </dgm:pt>
    <dgm:pt modelId="{D437D58A-C595-4678-9D37-102B8CBEFA5F}">
      <dgm:prSet/>
      <dgm:spPr/>
      <dgm:t>
        <a:bodyPr/>
        <a:lstStyle/>
        <a:p>
          <a:r>
            <a:rPr lang="sk-SK"/>
            <a:t>Krátke užitočné čítanie = https://demagog.sk/wp-content/uploads/2020/12/argumentacne-triky-chyby-ebook-new.pdf</a:t>
          </a:r>
          <a:endParaRPr lang="en-US"/>
        </a:p>
      </dgm:t>
    </dgm:pt>
    <dgm:pt modelId="{71E5981D-EA50-4934-8F16-AFA10C86DFDB}" type="parTrans" cxnId="{30C27E49-B7C3-46D9-88B4-F70B5731D50C}">
      <dgm:prSet/>
      <dgm:spPr/>
      <dgm:t>
        <a:bodyPr/>
        <a:lstStyle/>
        <a:p>
          <a:endParaRPr lang="en-US"/>
        </a:p>
      </dgm:t>
    </dgm:pt>
    <dgm:pt modelId="{9089AF9B-D4D2-41D5-9DA6-407FF270D6BD}" type="sibTrans" cxnId="{30C27E49-B7C3-46D9-88B4-F70B5731D50C}">
      <dgm:prSet/>
      <dgm:spPr/>
      <dgm:t>
        <a:bodyPr/>
        <a:lstStyle/>
        <a:p>
          <a:endParaRPr lang="en-US"/>
        </a:p>
      </dgm:t>
    </dgm:pt>
    <dgm:pt modelId="{3B7BBDF4-D155-0A42-9C0A-6556DEF7B6A6}" type="pres">
      <dgm:prSet presAssocID="{04EA62C0-81E6-4900-970A-3C952146CB53}" presName="vert0" presStyleCnt="0">
        <dgm:presLayoutVars>
          <dgm:dir/>
          <dgm:animOne val="branch"/>
          <dgm:animLvl val="lvl"/>
        </dgm:presLayoutVars>
      </dgm:prSet>
      <dgm:spPr/>
    </dgm:pt>
    <dgm:pt modelId="{504EEC4F-1D53-A04E-8AE7-D3700A0495CB}" type="pres">
      <dgm:prSet presAssocID="{A442D387-52E5-4A95-AD21-B503861049F8}" presName="thickLine" presStyleLbl="alignNode1" presStyleIdx="0" presStyleCnt="3"/>
      <dgm:spPr/>
    </dgm:pt>
    <dgm:pt modelId="{CB2AC0F1-679C-3B45-BF1B-4F8F2C3BC6C3}" type="pres">
      <dgm:prSet presAssocID="{A442D387-52E5-4A95-AD21-B503861049F8}" presName="horz1" presStyleCnt="0"/>
      <dgm:spPr/>
    </dgm:pt>
    <dgm:pt modelId="{D412773F-D899-9845-84D0-D9EEC91789AA}" type="pres">
      <dgm:prSet presAssocID="{A442D387-52E5-4A95-AD21-B503861049F8}" presName="tx1" presStyleLbl="revTx" presStyleIdx="0" presStyleCnt="3"/>
      <dgm:spPr/>
    </dgm:pt>
    <dgm:pt modelId="{0C181A33-1EDA-CB44-9A50-BAA5DA830215}" type="pres">
      <dgm:prSet presAssocID="{A442D387-52E5-4A95-AD21-B503861049F8}" presName="vert1" presStyleCnt="0"/>
      <dgm:spPr/>
    </dgm:pt>
    <dgm:pt modelId="{C5057610-9062-B14B-8B0B-FA15B283AAA2}" type="pres">
      <dgm:prSet presAssocID="{FF370AF6-E54A-445B-9FC6-093B9EF2342C}" presName="thickLine" presStyleLbl="alignNode1" presStyleIdx="1" presStyleCnt="3"/>
      <dgm:spPr/>
    </dgm:pt>
    <dgm:pt modelId="{4417DED8-8B01-434D-8F09-ABADCA397C85}" type="pres">
      <dgm:prSet presAssocID="{FF370AF6-E54A-445B-9FC6-093B9EF2342C}" presName="horz1" presStyleCnt="0"/>
      <dgm:spPr/>
    </dgm:pt>
    <dgm:pt modelId="{27011188-2454-A94B-8028-C2D76FEF4488}" type="pres">
      <dgm:prSet presAssocID="{FF370AF6-E54A-445B-9FC6-093B9EF2342C}" presName="tx1" presStyleLbl="revTx" presStyleIdx="1" presStyleCnt="3"/>
      <dgm:spPr/>
    </dgm:pt>
    <dgm:pt modelId="{040842A6-8C29-A946-B9D3-6D35BA327B26}" type="pres">
      <dgm:prSet presAssocID="{FF370AF6-E54A-445B-9FC6-093B9EF2342C}" presName="vert1" presStyleCnt="0"/>
      <dgm:spPr/>
    </dgm:pt>
    <dgm:pt modelId="{82E7B6E2-59B3-AC4B-AC5A-1431BECDA534}" type="pres">
      <dgm:prSet presAssocID="{D437D58A-C595-4678-9D37-102B8CBEFA5F}" presName="thickLine" presStyleLbl="alignNode1" presStyleIdx="2" presStyleCnt="3"/>
      <dgm:spPr/>
    </dgm:pt>
    <dgm:pt modelId="{A8A1777E-CB2F-4549-A62B-985039EBE2D4}" type="pres">
      <dgm:prSet presAssocID="{D437D58A-C595-4678-9D37-102B8CBEFA5F}" presName="horz1" presStyleCnt="0"/>
      <dgm:spPr/>
    </dgm:pt>
    <dgm:pt modelId="{1A31063A-4385-944C-B7DD-F133D669F8BD}" type="pres">
      <dgm:prSet presAssocID="{D437D58A-C595-4678-9D37-102B8CBEFA5F}" presName="tx1" presStyleLbl="revTx" presStyleIdx="2" presStyleCnt="3"/>
      <dgm:spPr/>
    </dgm:pt>
    <dgm:pt modelId="{4FB4EBAE-6480-A140-9546-BC78D7C3127B}" type="pres">
      <dgm:prSet presAssocID="{D437D58A-C595-4678-9D37-102B8CBEFA5F}" presName="vert1" presStyleCnt="0"/>
      <dgm:spPr/>
    </dgm:pt>
  </dgm:ptLst>
  <dgm:cxnLst>
    <dgm:cxn modelId="{B1741512-727C-2647-9B9D-1F3B7DA95276}" type="presOf" srcId="{FF370AF6-E54A-445B-9FC6-093B9EF2342C}" destId="{27011188-2454-A94B-8028-C2D76FEF4488}" srcOrd="0" destOrd="0" presId="urn:microsoft.com/office/officeart/2008/layout/LinedList"/>
    <dgm:cxn modelId="{FC68D945-3A04-F64E-BDE8-9D646851E171}" type="presOf" srcId="{04EA62C0-81E6-4900-970A-3C952146CB53}" destId="{3B7BBDF4-D155-0A42-9C0A-6556DEF7B6A6}" srcOrd="0" destOrd="0" presId="urn:microsoft.com/office/officeart/2008/layout/LinedList"/>
    <dgm:cxn modelId="{30C27E49-B7C3-46D9-88B4-F70B5731D50C}" srcId="{04EA62C0-81E6-4900-970A-3C952146CB53}" destId="{D437D58A-C595-4678-9D37-102B8CBEFA5F}" srcOrd="2" destOrd="0" parTransId="{71E5981D-EA50-4934-8F16-AFA10C86DFDB}" sibTransId="{9089AF9B-D4D2-41D5-9DA6-407FF270D6BD}"/>
    <dgm:cxn modelId="{8168C16F-5E2F-5A42-903B-8561C2FA5F65}" type="presOf" srcId="{A442D387-52E5-4A95-AD21-B503861049F8}" destId="{D412773F-D899-9845-84D0-D9EEC91789AA}" srcOrd="0" destOrd="0" presId="urn:microsoft.com/office/officeart/2008/layout/LinedList"/>
    <dgm:cxn modelId="{70535F50-573A-4605-A49B-94C30523B26F}" srcId="{04EA62C0-81E6-4900-970A-3C952146CB53}" destId="{A442D387-52E5-4A95-AD21-B503861049F8}" srcOrd="0" destOrd="0" parTransId="{A6FEBA67-5ECD-4E11-AD64-B87DCF1CC304}" sibTransId="{76C32BA7-2EF8-436B-A129-D382847E977F}"/>
    <dgm:cxn modelId="{19091676-BA66-FC4C-A323-3E3783F8DF02}" type="presOf" srcId="{D437D58A-C595-4678-9D37-102B8CBEFA5F}" destId="{1A31063A-4385-944C-B7DD-F133D669F8BD}" srcOrd="0" destOrd="0" presId="urn:microsoft.com/office/officeart/2008/layout/LinedList"/>
    <dgm:cxn modelId="{8940E9D7-732A-421A-A01E-842AE2618E4D}" srcId="{04EA62C0-81E6-4900-970A-3C952146CB53}" destId="{FF370AF6-E54A-445B-9FC6-093B9EF2342C}" srcOrd="1" destOrd="0" parTransId="{F5BAEA79-1BDD-4475-925E-4087A6BCB19E}" sibTransId="{C721E360-5627-42A1-B462-B4F09838B4FA}"/>
    <dgm:cxn modelId="{AE0B09E4-702C-E447-AF88-EBE249B34F3D}" type="presParOf" srcId="{3B7BBDF4-D155-0A42-9C0A-6556DEF7B6A6}" destId="{504EEC4F-1D53-A04E-8AE7-D3700A0495CB}" srcOrd="0" destOrd="0" presId="urn:microsoft.com/office/officeart/2008/layout/LinedList"/>
    <dgm:cxn modelId="{C5C7423D-C638-8F44-AD2E-405AAE548B1D}" type="presParOf" srcId="{3B7BBDF4-D155-0A42-9C0A-6556DEF7B6A6}" destId="{CB2AC0F1-679C-3B45-BF1B-4F8F2C3BC6C3}" srcOrd="1" destOrd="0" presId="urn:microsoft.com/office/officeart/2008/layout/LinedList"/>
    <dgm:cxn modelId="{E68A4CFD-7EE4-0045-AAE1-5CABA468C101}" type="presParOf" srcId="{CB2AC0F1-679C-3B45-BF1B-4F8F2C3BC6C3}" destId="{D412773F-D899-9845-84D0-D9EEC91789AA}" srcOrd="0" destOrd="0" presId="urn:microsoft.com/office/officeart/2008/layout/LinedList"/>
    <dgm:cxn modelId="{699D39F4-C9D0-EF4A-84DD-6053436B4C64}" type="presParOf" srcId="{CB2AC0F1-679C-3B45-BF1B-4F8F2C3BC6C3}" destId="{0C181A33-1EDA-CB44-9A50-BAA5DA830215}" srcOrd="1" destOrd="0" presId="urn:microsoft.com/office/officeart/2008/layout/LinedList"/>
    <dgm:cxn modelId="{61BB2A45-A947-9649-91C4-D6FDBAAED401}" type="presParOf" srcId="{3B7BBDF4-D155-0A42-9C0A-6556DEF7B6A6}" destId="{C5057610-9062-B14B-8B0B-FA15B283AAA2}" srcOrd="2" destOrd="0" presId="urn:microsoft.com/office/officeart/2008/layout/LinedList"/>
    <dgm:cxn modelId="{C0AB9146-52FB-644B-A9F3-EA97E8480A72}" type="presParOf" srcId="{3B7BBDF4-D155-0A42-9C0A-6556DEF7B6A6}" destId="{4417DED8-8B01-434D-8F09-ABADCA397C85}" srcOrd="3" destOrd="0" presId="urn:microsoft.com/office/officeart/2008/layout/LinedList"/>
    <dgm:cxn modelId="{BBBCC768-FBAA-7847-A830-5FF77A753DF5}" type="presParOf" srcId="{4417DED8-8B01-434D-8F09-ABADCA397C85}" destId="{27011188-2454-A94B-8028-C2D76FEF4488}" srcOrd="0" destOrd="0" presId="urn:microsoft.com/office/officeart/2008/layout/LinedList"/>
    <dgm:cxn modelId="{8B4D14DE-C6F7-8E47-8DF8-840194965FA1}" type="presParOf" srcId="{4417DED8-8B01-434D-8F09-ABADCA397C85}" destId="{040842A6-8C29-A946-B9D3-6D35BA327B26}" srcOrd="1" destOrd="0" presId="urn:microsoft.com/office/officeart/2008/layout/LinedList"/>
    <dgm:cxn modelId="{DDE58C1D-47E1-4740-B675-EC2AF5186349}" type="presParOf" srcId="{3B7BBDF4-D155-0A42-9C0A-6556DEF7B6A6}" destId="{82E7B6E2-59B3-AC4B-AC5A-1431BECDA534}" srcOrd="4" destOrd="0" presId="urn:microsoft.com/office/officeart/2008/layout/LinedList"/>
    <dgm:cxn modelId="{892662C9-AEDD-7A4F-A048-6BFE694E026F}" type="presParOf" srcId="{3B7BBDF4-D155-0A42-9C0A-6556DEF7B6A6}" destId="{A8A1777E-CB2F-4549-A62B-985039EBE2D4}" srcOrd="5" destOrd="0" presId="urn:microsoft.com/office/officeart/2008/layout/LinedList"/>
    <dgm:cxn modelId="{D7A45C01-235D-2046-99EF-B8A861282802}" type="presParOf" srcId="{A8A1777E-CB2F-4549-A62B-985039EBE2D4}" destId="{1A31063A-4385-944C-B7DD-F133D669F8BD}" srcOrd="0" destOrd="0" presId="urn:microsoft.com/office/officeart/2008/layout/LinedList"/>
    <dgm:cxn modelId="{E55D4D89-03A7-7844-B53F-5CC889AD4AE9}" type="presParOf" srcId="{A8A1777E-CB2F-4549-A62B-985039EBE2D4}" destId="{4FB4EBAE-6480-A140-9546-BC78D7C312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9B9B89-5913-4C6D-BA01-2B79D722383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AD3795-1D60-4ECB-8203-90F7E056FC69}">
      <dgm:prSet/>
      <dgm:spPr/>
      <dgm:t>
        <a:bodyPr/>
        <a:lstStyle/>
        <a:p>
          <a:r>
            <a:rPr lang="sk-SK"/>
            <a:t>Výpomoc profesorom</a:t>
          </a:r>
          <a:endParaRPr lang="en-US"/>
        </a:p>
      </dgm:t>
    </dgm:pt>
    <dgm:pt modelId="{38957E5C-27B5-445A-BCCB-26391B0B88C8}" type="parTrans" cxnId="{A776E4B3-24E0-4413-9BEE-87D1A45A7214}">
      <dgm:prSet/>
      <dgm:spPr/>
      <dgm:t>
        <a:bodyPr/>
        <a:lstStyle/>
        <a:p>
          <a:endParaRPr lang="en-US"/>
        </a:p>
      </dgm:t>
    </dgm:pt>
    <dgm:pt modelId="{60C564AA-D61A-4BF4-A197-E2816BE906FE}" type="sibTrans" cxnId="{A776E4B3-24E0-4413-9BEE-87D1A45A7214}">
      <dgm:prSet/>
      <dgm:spPr/>
      <dgm:t>
        <a:bodyPr/>
        <a:lstStyle/>
        <a:p>
          <a:endParaRPr lang="en-US"/>
        </a:p>
      </dgm:t>
    </dgm:pt>
    <dgm:pt modelId="{8C85F4F7-CFBF-49E8-BA4A-7F806EAF03BB}">
      <dgm:prSet/>
      <dgm:spPr/>
      <dgm:t>
        <a:bodyPr/>
        <a:lstStyle/>
        <a:p>
          <a:r>
            <a:rPr lang="sk-SK"/>
            <a:t>Písanie článkov, štúdií</a:t>
          </a:r>
          <a:endParaRPr lang="en-US"/>
        </a:p>
      </dgm:t>
    </dgm:pt>
    <dgm:pt modelId="{B2997F7F-3772-46F4-84C6-BC045A12D864}" type="parTrans" cxnId="{607227C1-1C83-442E-B5C4-EB8D09A819CB}">
      <dgm:prSet/>
      <dgm:spPr/>
      <dgm:t>
        <a:bodyPr/>
        <a:lstStyle/>
        <a:p>
          <a:endParaRPr lang="en-US"/>
        </a:p>
      </dgm:t>
    </dgm:pt>
    <dgm:pt modelId="{75C94270-9516-4625-95EE-C3FD11F7EDAC}" type="sibTrans" cxnId="{607227C1-1C83-442E-B5C4-EB8D09A819CB}">
      <dgm:prSet/>
      <dgm:spPr/>
      <dgm:t>
        <a:bodyPr/>
        <a:lstStyle/>
        <a:p>
          <a:endParaRPr lang="en-US"/>
        </a:p>
      </dgm:t>
    </dgm:pt>
    <dgm:pt modelId="{380693A1-C30B-42E6-AA63-7902D2DA026F}">
      <dgm:prSet/>
      <dgm:spPr/>
      <dgm:t>
        <a:bodyPr/>
        <a:lstStyle/>
        <a:p>
          <a:r>
            <a:rPr lang="sk-SK"/>
            <a:t>Rôzne aktivity</a:t>
          </a:r>
          <a:endParaRPr lang="en-US"/>
        </a:p>
      </dgm:t>
    </dgm:pt>
    <dgm:pt modelId="{4C88CFD5-7AB6-49DA-895B-861087D311C8}" type="parTrans" cxnId="{6ED3E0FC-268D-45EE-AC1D-EF5A93055666}">
      <dgm:prSet/>
      <dgm:spPr/>
      <dgm:t>
        <a:bodyPr/>
        <a:lstStyle/>
        <a:p>
          <a:endParaRPr lang="en-US"/>
        </a:p>
      </dgm:t>
    </dgm:pt>
    <dgm:pt modelId="{1456FE5E-2030-4F9D-A931-B1DED185F3CF}" type="sibTrans" cxnId="{6ED3E0FC-268D-45EE-AC1D-EF5A93055666}">
      <dgm:prSet/>
      <dgm:spPr/>
      <dgm:t>
        <a:bodyPr/>
        <a:lstStyle/>
        <a:p>
          <a:endParaRPr lang="en-US"/>
        </a:p>
      </dgm:t>
    </dgm:pt>
    <dgm:pt modelId="{132200EF-737B-0645-AF98-1BA12115FBAA}" type="pres">
      <dgm:prSet presAssocID="{159B9B89-5913-4C6D-BA01-2B79D722383F}" presName="linear" presStyleCnt="0">
        <dgm:presLayoutVars>
          <dgm:dir/>
          <dgm:animLvl val="lvl"/>
          <dgm:resizeHandles val="exact"/>
        </dgm:presLayoutVars>
      </dgm:prSet>
      <dgm:spPr/>
    </dgm:pt>
    <dgm:pt modelId="{8FE2B1EB-B3EB-184F-BE64-AEFAFADDA4AB}" type="pres">
      <dgm:prSet presAssocID="{03AD3795-1D60-4ECB-8203-90F7E056FC69}" presName="parentLin" presStyleCnt="0"/>
      <dgm:spPr/>
    </dgm:pt>
    <dgm:pt modelId="{E4267CB0-A186-684D-A073-E91FB0D5F054}" type="pres">
      <dgm:prSet presAssocID="{03AD3795-1D60-4ECB-8203-90F7E056FC69}" presName="parentLeftMargin" presStyleLbl="node1" presStyleIdx="0" presStyleCnt="3"/>
      <dgm:spPr/>
    </dgm:pt>
    <dgm:pt modelId="{7F7B0862-5589-AE4E-8C5B-3C1C9F4CB155}" type="pres">
      <dgm:prSet presAssocID="{03AD3795-1D60-4ECB-8203-90F7E056FC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894F72-8DB6-9D46-82D4-6C0824A7AE53}" type="pres">
      <dgm:prSet presAssocID="{03AD3795-1D60-4ECB-8203-90F7E056FC69}" presName="negativeSpace" presStyleCnt="0"/>
      <dgm:spPr/>
    </dgm:pt>
    <dgm:pt modelId="{22D7C2CB-7875-3843-8E97-B2694C97C5BC}" type="pres">
      <dgm:prSet presAssocID="{03AD3795-1D60-4ECB-8203-90F7E056FC69}" presName="childText" presStyleLbl="conFgAcc1" presStyleIdx="0" presStyleCnt="3">
        <dgm:presLayoutVars>
          <dgm:bulletEnabled val="1"/>
        </dgm:presLayoutVars>
      </dgm:prSet>
      <dgm:spPr/>
    </dgm:pt>
    <dgm:pt modelId="{5B16AAC9-E8AA-CF47-B90A-77D9E623C183}" type="pres">
      <dgm:prSet presAssocID="{60C564AA-D61A-4BF4-A197-E2816BE906FE}" presName="spaceBetweenRectangles" presStyleCnt="0"/>
      <dgm:spPr/>
    </dgm:pt>
    <dgm:pt modelId="{BBF7C6D7-5ED5-2C4E-A9B6-E98B5894D3CA}" type="pres">
      <dgm:prSet presAssocID="{8C85F4F7-CFBF-49E8-BA4A-7F806EAF03BB}" presName="parentLin" presStyleCnt="0"/>
      <dgm:spPr/>
    </dgm:pt>
    <dgm:pt modelId="{E8014529-5F61-964B-8598-538C56E23CB5}" type="pres">
      <dgm:prSet presAssocID="{8C85F4F7-CFBF-49E8-BA4A-7F806EAF03BB}" presName="parentLeftMargin" presStyleLbl="node1" presStyleIdx="0" presStyleCnt="3"/>
      <dgm:spPr/>
    </dgm:pt>
    <dgm:pt modelId="{486DB622-BBA9-7349-9258-836221E4095C}" type="pres">
      <dgm:prSet presAssocID="{8C85F4F7-CFBF-49E8-BA4A-7F806EAF03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485B89-FF65-4742-BDD9-EC824006C422}" type="pres">
      <dgm:prSet presAssocID="{8C85F4F7-CFBF-49E8-BA4A-7F806EAF03BB}" presName="negativeSpace" presStyleCnt="0"/>
      <dgm:spPr/>
    </dgm:pt>
    <dgm:pt modelId="{F80825D2-8238-6C43-A7DF-35D28E4896B4}" type="pres">
      <dgm:prSet presAssocID="{8C85F4F7-CFBF-49E8-BA4A-7F806EAF03BB}" presName="childText" presStyleLbl="conFgAcc1" presStyleIdx="1" presStyleCnt="3">
        <dgm:presLayoutVars>
          <dgm:bulletEnabled val="1"/>
        </dgm:presLayoutVars>
      </dgm:prSet>
      <dgm:spPr/>
    </dgm:pt>
    <dgm:pt modelId="{7A007D9C-4665-5047-801B-3F0B756F7BEE}" type="pres">
      <dgm:prSet presAssocID="{75C94270-9516-4625-95EE-C3FD11F7EDAC}" presName="spaceBetweenRectangles" presStyleCnt="0"/>
      <dgm:spPr/>
    </dgm:pt>
    <dgm:pt modelId="{F484980D-4ED6-9E47-8110-DD632EB51232}" type="pres">
      <dgm:prSet presAssocID="{380693A1-C30B-42E6-AA63-7902D2DA026F}" presName="parentLin" presStyleCnt="0"/>
      <dgm:spPr/>
    </dgm:pt>
    <dgm:pt modelId="{3E6D2511-06BA-3045-9555-BFA2E4E268F7}" type="pres">
      <dgm:prSet presAssocID="{380693A1-C30B-42E6-AA63-7902D2DA026F}" presName="parentLeftMargin" presStyleLbl="node1" presStyleIdx="1" presStyleCnt="3"/>
      <dgm:spPr/>
    </dgm:pt>
    <dgm:pt modelId="{577A041C-A752-384D-B89D-6AEC1F9801A9}" type="pres">
      <dgm:prSet presAssocID="{380693A1-C30B-42E6-AA63-7902D2DA026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806E17-16E1-A94A-8A78-2B060C41B543}" type="pres">
      <dgm:prSet presAssocID="{380693A1-C30B-42E6-AA63-7902D2DA026F}" presName="negativeSpace" presStyleCnt="0"/>
      <dgm:spPr/>
    </dgm:pt>
    <dgm:pt modelId="{DAECAC6D-8F2A-5847-AD60-55C5767C8C7F}" type="pres">
      <dgm:prSet presAssocID="{380693A1-C30B-42E6-AA63-7902D2DA02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FB2406-C3B2-8A40-A921-404BC5F8B3B6}" type="presOf" srcId="{380693A1-C30B-42E6-AA63-7902D2DA026F}" destId="{3E6D2511-06BA-3045-9555-BFA2E4E268F7}" srcOrd="0" destOrd="0" presId="urn:microsoft.com/office/officeart/2005/8/layout/list1"/>
    <dgm:cxn modelId="{2F471C46-E69E-4D4A-8CFA-5E7D57C8CF42}" type="presOf" srcId="{8C85F4F7-CFBF-49E8-BA4A-7F806EAF03BB}" destId="{486DB622-BBA9-7349-9258-836221E4095C}" srcOrd="1" destOrd="0" presId="urn:microsoft.com/office/officeart/2005/8/layout/list1"/>
    <dgm:cxn modelId="{4AE71072-D14B-1F44-8736-1EA05A1EBC49}" type="presOf" srcId="{03AD3795-1D60-4ECB-8203-90F7E056FC69}" destId="{7F7B0862-5589-AE4E-8C5B-3C1C9F4CB155}" srcOrd="1" destOrd="0" presId="urn:microsoft.com/office/officeart/2005/8/layout/list1"/>
    <dgm:cxn modelId="{4E713252-0374-474A-9062-E3D686E87F18}" type="presOf" srcId="{159B9B89-5913-4C6D-BA01-2B79D722383F}" destId="{132200EF-737B-0645-AF98-1BA12115FBAA}" srcOrd="0" destOrd="0" presId="urn:microsoft.com/office/officeart/2005/8/layout/list1"/>
    <dgm:cxn modelId="{4D9167A3-3DAD-FB44-A29F-AA160EC8DB43}" type="presOf" srcId="{380693A1-C30B-42E6-AA63-7902D2DA026F}" destId="{577A041C-A752-384D-B89D-6AEC1F9801A9}" srcOrd="1" destOrd="0" presId="urn:microsoft.com/office/officeart/2005/8/layout/list1"/>
    <dgm:cxn modelId="{A776E4B3-24E0-4413-9BEE-87D1A45A7214}" srcId="{159B9B89-5913-4C6D-BA01-2B79D722383F}" destId="{03AD3795-1D60-4ECB-8203-90F7E056FC69}" srcOrd="0" destOrd="0" parTransId="{38957E5C-27B5-445A-BCCB-26391B0B88C8}" sibTransId="{60C564AA-D61A-4BF4-A197-E2816BE906FE}"/>
    <dgm:cxn modelId="{C9B391BB-FF9C-4E4C-86F6-5D6D411042BC}" type="presOf" srcId="{03AD3795-1D60-4ECB-8203-90F7E056FC69}" destId="{E4267CB0-A186-684D-A073-E91FB0D5F054}" srcOrd="0" destOrd="0" presId="urn:microsoft.com/office/officeart/2005/8/layout/list1"/>
    <dgm:cxn modelId="{607227C1-1C83-442E-B5C4-EB8D09A819CB}" srcId="{159B9B89-5913-4C6D-BA01-2B79D722383F}" destId="{8C85F4F7-CFBF-49E8-BA4A-7F806EAF03BB}" srcOrd="1" destOrd="0" parTransId="{B2997F7F-3772-46F4-84C6-BC045A12D864}" sibTransId="{75C94270-9516-4625-95EE-C3FD11F7EDAC}"/>
    <dgm:cxn modelId="{F0AF4CC8-BFA9-0940-988E-001F18C6D14B}" type="presOf" srcId="{8C85F4F7-CFBF-49E8-BA4A-7F806EAF03BB}" destId="{E8014529-5F61-964B-8598-538C56E23CB5}" srcOrd="0" destOrd="0" presId="urn:microsoft.com/office/officeart/2005/8/layout/list1"/>
    <dgm:cxn modelId="{6ED3E0FC-268D-45EE-AC1D-EF5A93055666}" srcId="{159B9B89-5913-4C6D-BA01-2B79D722383F}" destId="{380693A1-C30B-42E6-AA63-7902D2DA026F}" srcOrd="2" destOrd="0" parTransId="{4C88CFD5-7AB6-49DA-895B-861087D311C8}" sibTransId="{1456FE5E-2030-4F9D-A931-B1DED185F3CF}"/>
    <dgm:cxn modelId="{572C8CF9-709A-E14F-ADA6-3EFA7149B2A3}" type="presParOf" srcId="{132200EF-737B-0645-AF98-1BA12115FBAA}" destId="{8FE2B1EB-B3EB-184F-BE64-AEFAFADDA4AB}" srcOrd="0" destOrd="0" presId="urn:microsoft.com/office/officeart/2005/8/layout/list1"/>
    <dgm:cxn modelId="{6045B7EC-5858-D24B-9A11-430AED01E4F5}" type="presParOf" srcId="{8FE2B1EB-B3EB-184F-BE64-AEFAFADDA4AB}" destId="{E4267CB0-A186-684D-A073-E91FB0D5F054}" srcOrd="0" destOrd="0" presId="urn:microsoft.com/office/officeart/2005/8/layout/list1"/>
    <dgm:cxn modelId="{8F13DC93-10CA-7A47-9573-370CCCE25CFE}" type="presParOf" srcId="{8FE2B1EB-B3EB-184F-BE64-AEFAFADDA4AB}" destId="{7F7B0862-5589-AE4E-8C5B-3C1C9F4CB155}" srcOrd="1" destOrd="0" presId="urn:microsoft.com/office/officeart/2005/8/layout/list1"/>
    <dgm:cxn modelId="{753823AE-0B28-A24A-A5B3-99618068B77D}" type="presParOf" srcId="{132200EF-737B-0645-AF98-1BA12115FBAA}" destId="{4F894F72-8DB6-9D46-82D4-6C0824A7AE53}" srcOrd="1" destOrd="0" presId="urn:microsoft.com/office/officeart/2005/8/layout/list1"/>
    <dgm:cxn modelId="{3FBFDE3F-5318-644E-AB88-2F93D2F9AE4C}" type="presParOf" srcId="{132200EF-737B-0645-AF98-1BA12115FBAA}" destId="{22D7C2CB-7875-3843-8E97-B2694C97C5BC}" srcOrd="2" destOrd="0" presId="urn:microsoft.com/office/officeart/2005/8/layout/list1"/>
    <dgm:cxn modelId="{CE7B805E-227A-6347-B424-E27E831772AD}" type="presParOf" srcId="{132200EF-737B-0645-AF98-1BA12115FBAA}" destId="{5B16AAC9-E8AA-CF47-B90A-77D9E623C183}" srcOrd="3" destOrd="0" presId="urn:microsoft.com/office/officeart/2005/8/layout/list1"/>
    <dgm:cxn modelId="{71B72648-9C7B-AE49-BEC8-4A38FEA6E372}" type="presParOf" srcId="{132200EF-737B-0645-AF98-1BA12115FBAA}" destId="{BBF7C6D7-5ED5-2C4E-A9B6-E98B5894D3CA}" srcOrd="4" destOrd="0" presId="urn:microsoft.com/office/officeart/2005/8/layout/list1"/>
    <dgm:cxn modelId="{DADF7225-A21E-4B4B-8BE0-E7CAEB107A67}" type="presParOf" srcId="{BBF7C6D7-5ED5-2C4E-A9B6-E98B5894D3CA}" destId="{E8014529-5F61-964B-8598-538C56E23CB5}" srcOrd="0" destOrd="0" presId="urn:microsoft.com/office/officeart/2005/8/layout/list1"/>
    <dgm:cxn modelId="{00BD3B35-E06C-A941-B318-9274FD527A08}" type="presParOf" srcId="{BBF7C6D7-5ED5-2C4E-A9B6-E98B5894D3CA}" destId="{486DB622-BBA9-7349-9258-836221E4095C}" srcOrd="1" destOrd="0" presId="urn:microsoft.com/office/officeart/2005/8/layout/list1"/>
    <dgm:cxn modelId="{07A1180A-566F-7F4A-9456-2504863BF9D3}" type="presParOf" srcId="{132200EF-737B-0645-AF98-1BA12115FBAA}" destId="{14485B89-FF65-4742-BDD9-EC824006C422}" srcOrd="5" destOrd="0" presId="urn:microsoft.com/office/officeart/2005/8/layout/list1"/>
    <dgm:cxn modelId="{F1A8DB96-0F9D-2546-AD47-656C63B24A0E}" type="presParOf" srcId="{132200EF-737B-0645-AF98-1BA12115FBAA}" destId="{F80825D2-8238-6C43-A7DF-35D28E4896B4}" srcOrd="6" destOrd="0" presId="urn:microsoft.com/office/officeart/2005/8/layout/list1"/>
    <dgm:cxn modelId="{2410C255-4F9E-FD4C-BC96-139D0DE04C5B}" type="presParOf" srcId="{132200EF-737B-0645-AF98-1BA12115FBAA}" destId="{7A007D9C-4665-5047-801B-3F0B756F7BEE}" srcOrd="7" destOrd="0" presId="urn:microsoft.com/office/officeart/2005/8/layout/list1"/>
    <dgm:cxn modelId="{3DD9FEA5-F0BA-5545-A506-C6A4D4EA3CAF}" type="presParOf" srcId="{132200EF-737B-0645-AF98-1BA12115FBAA}" destId="{F484980D-4ED6-9E47-8110-DD632EB51232}" srcOrd="8" destOrd="0" presId="urn:microsoft.com/office/officeart/2005/8/layout/list1"/>
    <dgm:cxn modelId="{B4098A38-6402-B844-9448-AC140DE1C00D}" type="presParOf" srcId="{F484980D-4ED6-9E47-8110-DD632EB51232}" destId="{3E6D2511-06BA-3045-9555-BFA2E4E268F7}" srcOrd="0" destOrd="0" presId="urn:microsoft.com/office/officeart/2005/8/layout/list1"/>
    <dgm:cxn modelId="{0E218DE8-17FD-0546-BFEF-A3E403D372AE}" type="presParOf" srcId="{F484980D-4ED6-9E47-8110-DD632EB51232}" destId="{577A041C-A752-384D-B89D-6AEC1F9801A9}" srcOrd="1" destOrd="0" presId="urn:microsoft.com/office/officeart/2005/8/layout/list1"/>
    <dgm:cxn modelId="{6B4247AC-7A44-474F-B11C-8BD2CEB9FB21}" type="presParOf" srcId="{132200EF-737B-0645-AF98-1BA12115FBAA}" destId="{8A806E17-16E1-A94A-8A78-2B060C41B543}" srcOrd="9" destOrd="0" presId="urn:microsoft.com/office/officeart/2005/8/layout/list1"/>
    <dgm:cxn modelId="{FA7E3520-184D-DC4B-8E23-3FA36D2C7E0B}" type="presParOf" srcId="{132200EF-737B-0645-AF98-1BA12115FBAA}" destId="{DAECAC6D-8F2A-5847-AD60-55C5767C8C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C31FD2-A122-4C9A-9A0F-96938B6EEBB0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0F6376-E2F7-48D2-A596-000201BBCCED}">
      <dgm:prSet/>
      <dgm:spPr/>
      <dgm:t>
        <a:bodyPr/>
        <a:lstStyle/>
        <a:p>
          <a:r>
            <a:rPr lang="sk-SK"/>
            <a:t>Dôležitá pre rozhľad, dôležitý zdroj informácií pre právnika</a:t>
          </a:r>
          <a:endParaRPr lang="en-US"/>
        </a:p>
      </dgm:t>
    </dgm:pt>
    <dgm:pt modelId="{245D48A6-AC86-49A2-8D58-15F0C3AA2272}" type="parTrans" cxnId="{77CB6FD3-8B57-4DA6-8CE0-7768CB1C96C1}">
      <dgm:prSet/>
      <dgm:spPr/>
      <dgm:t>
        <a:bodyPr/>
        <a:lstStyle/>
        <a:p>
          <a:endParaRPr lang="en-US"/>
        </a:p>
      </dgm:t>
    </dgm:pt>
    <dgm:pt modelId="{254F5130-62DD-4850-8BF5-919C8EE63DEC}" type="sibTrans" cxnId="{77CB6FD3-8B57-4DA6-8CE0-7768CB1C96C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66F75D0-EE56-4379-929F-754AC56A7FB0}">
      <dgm:prSet/>
      <dgm:spPr/>
      <dgm:t>
        <a:bodyPr/>
        <a:lstStyle/>
        <a:p>
          <a:r>
            <a:rPr lang="sk-SK"/>
            <a:t>Rozhodnutia Ústavného, Najvyššieho súdu, Európskeho súdu pre ľudské práva</a:t>
          </a:r>
          <a:endParaRPr lang="en-US" dirty="0"/>
        </a:p>
      </dgm:t>
    </dgm:pt>
    <dgm:pt modelId="{AC52622D-242B-42E9-91E7-71A92E3710D6}" type="parTrans" cxnId="{D696E6B4-6E20-4818-9553-97B5A0252A18}">
      <dgm:prSet/>
      <dgm:spPr/>
      <dgm:t>
        <a:bodyPr/>
        <a:lstStyle/>
        <a:p>
          <a:endParaRPr lang="en-US"/>
        </a:p>
      </dgm:t>
    </dgm:pt>
    <dgm:pt modelId="{09FEC453-002E-445C-A735-CC3D7584DAC9}" type="sibTrans" cxnId="{D696E6B4-6E20-4818-9553-97B5A0252A1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7D41E63-28F0-4AEF-ACE6-0AFA3F957B6A}">
      <dgm:prSet/>
      <dgm:spPr/>
      <dgm:t>
        <a:bodyPr/>
        <a:lstStyle/>
        <a:p>
          <a:r>
            <a:rPr lang="sk-SK"/>
            <a:t>„Štvrtky s judikatúrou“</a:t>
          </a:r>
          <a:endParaRPr lang="en-US"/>
        </a:p>
      </dgm:t>
    </dgm:pt>
    <dgm:pt modelId="{1E067080-B7D6-4938-B229-8E489CE98499}" type="parTrans" cxnId="{C2785005-7DCE-4D9C-9857-FDB041E1B617}">
      <dgm:prSet/>
      <dgm:spPr/>
      <dgm:t>
        <a:bodyPr/>
        <a:lstStyle/>
        <a:p>
          <a:endParaRPr lang="en-US"/>
        </a:p>
      </dgm:t>
    </dgm:pt>
    <dgm:pt modelId="{2AA7CFA2-3406-4AC5-8C21-2EBDA140CDB9}" type="sibTrans" cxnId="{C2785005-7DCE-4D9C-9857-FDB041E1B61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E992948-6AF3-6C41-B3E8-9063BC9016DD}" type="pres">
      <dgm:prSet presAssocID="{1EC31FD2-A122-4C9A-9A0F-96938B6EEBB0}" presName="Name0" presStyleCnt="0">
        <dgm:presLayoutVars>
          <dgm:animLvl val="lvl"/>
          <dgm:resizeHandles val="exact"/>
        </dgm:presLayoutVars>
      </dgm:prSet>
      <dgm:spPr/>
    </dgm:pt>
    <dgm:pt modelId="{B2E90390-95DF-9147-BE39-6C59F4F87C20}" type="pres">
      <dgm:prSet presAssocID="{280F6376-E2F7-48D2-A596-000201BBCCED}" presName="compositeNode" presStyleCnt="0">
        <dgm:presLayoutVars>
          <dgm:bulletEnabled val="1"/>
        </dgm:presLayoutVars>
      </dgm:prSet>
      <dgm:spPr/>
    </dgm:pt>
    <dgm:pt modelId="{DF496227-F781-DE40-9683-81AE933B5558}" type="pres">
      <dgm:prSet presAssocID="{280F6376-E2F7-48D2-A596-000201BBCCED}" presName="bgRect" presStyleLbl="bgAccFollowNode1" presStyleIdx="0" presStyleCnt="3"/>
      <dgm:spPr/>
    </dgm:pt>
    <dgm:pt modelId="{B4764B54-104B-E240-B42F-9BDD57C35C4F}" type="pres">
      <dgm:prSet presAssocID="{254F5130-62DD-4850-8BF5-919C8EE63DE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211B137-31ED-B949-AFD1-BB942577E18C}" type="pres">
      <dgm:prSet presAssocID="{280F6376-E2F7-48D2-A596-000201BBCCED}" presName="bottomLine" presStyleLbl="alignNode1" presStyleIdx="1" presStyleCnt="6">
        <dgm:presLayoutVars/>
      </dgm:prSet>
      <dgm:spPr/>
    </dgm:pt>
    <dgm:pt modelId="{F4EB63EC-FF19-354A-B39D-42A562778F06}" type="pres">
      <dgm:prSet presAssocID="{280F6376-E2F7-48D2-A596-000201BBCCED}" presName="nodeText" presStyleLbl="bgAccFollowNode1" presStyleIdx="0" presStyleCnt="3">
        <dgm:presLayoutVars>
          <dgm:bulletEnabled val="1"/>
        </dgm:presLayoutVars>
      </dgm:prSet>
      <dgm:spPr/>
    </dgm:pt>
    <dgm:pt modelId="{AAB0AB41-A574-0C4F-B5CD-D3FE01324F98}" type="pres">
      <dgm:prSet presAssocID="{254F5130-62DD-4850-8BF5-919C8EE63DEC}" presName="sibTrans" presStyleCnt="0"/>
      <dgm:spPr/>
    </dgm:pt>
    <dgm:pt modelId="{DF91F706-21EF-4048-A4E3-A44A52D0D6D3}" type="pres">
      <dgm:prSet presAssocID="{466F75D0-EE56-4379-929F-754AC56A7FB0}" presName="compositeNode" presStyleCnt="0">
        <dgm:presLayoutVars>
          <dgm:bulletEnabled val="1"/>
        </dgm:presLayoutVars>
      </dgm:prSet>
      <dgm:spPr/>
    </dgm:pt>
    <dgm:pt modelId="{2F19EA35-10D4-7447-9059-B2052630220F}" type="pres">
      <dgm:prSet presAssocID="{466F75D0-EE56-4379-929F-754AC56A7FB0}" presName="bgRect" presStyleLbl="bgAccFollowNode1" presStyleIdx="1" presStyleCnt="3"/>
      <dgm:spPr/>
    </dgm:pt>
    <dgm:pt modelId="{2FCE5B9C-EA79-1F49-B23E-1B55EC7E332E}" type="pres">
      <dgm:prSet presAssocID="{09FEC453-002E-445C-A735-CC3D7584DAC9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FDE1D308-AA80-1245-8567-D3141C2CABFB}" type="pres">
      <dgm:prSet presAssocID="{466F75D0-EE56-4379-929F-754AC56A7FB0}" presName="bottomLine" presStyleLbl="alignNode1" presStyleIdx="3" presStyleCnt="6">
        <dgm:presLayoutVars/>
      </dgm:prSet>
      <dgm:spPr/>
    </dgm:pt>
    <dgm:pt modelId="{44F8E216-B083-3B4A-9FDE-269C323606F7}" type="pres">
      <dgm:prSet presAssocID="{466F75D0-EE56-4379-929F-754AC56A7FB0}" presName="nodeText" presStyleLbl="bgAccFollowNode1" presStyleIdx="1" presStyleCnt="3">
        <dgm:presLayoutVars>
          <dgm:bulletEnabled val="1"/>
        </dgm:presLayoutVars>
      </dgm:prSet>
      <dgm:spPr/>
    </dgm:pt>
    <dgm:pt modelId="{E97BBE66-B958-864D-83E9-79890E6B1724}" type="pres">
      <dgm:prSet presAssocID="{09FEC453-002E-445C-A735-CC3D7584DAC9}" presName="sibTrans" presStyleCnt="0"/>
      <dgm:spPr/>
    </dgm:pt>
    <dgm:pt modelId="{FCD5559C-9AFF-394B-89E1-A9113E519BFE}" type="pres">
      <dgm:prSet presAssocID="{17D41E63-28F0-4AEF-ACE6-0AFA3F957B6A}" presName="compositeNode" presStyleCnt="0">
        <dgm:presLayoutVars>
          <dgm:bulletEnabled val="1"/>
        </dgm:presLayoutVars>
      </dgm:prSet>
      <dgm:spPr/>
    </dgm:pt>
    <dgm:pt modelId="{DBD4C0E2-890A-5848-BC52-B9E0EFD3F839}" type="pres">
      <dgm:prSet presAssocID="{17D41E63-28F0-4AEF-ACE6-0AFA3F957B6A}" presName="bgRect" presStyleLbl="bgAccFollowNode1" presStyleIdx="2" presStyleCnt="3"/>
      <dgm:spPr/>
    </dgm:pt>
    <dgm:pt modelId="{40F580F1-79E8-D146-AE93-305F7A4544C4}" type="pres">
      <dgm:prSet presAssocID="{2AA7CFA2-3406-4AC5-8C21-2EBDA140CDB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CFC476C1-CCF7-8044-ABF2-14D8F1A535B8}" type="pres">
      <dgm:prSet presAssocID="{17D41E63-28F0-4AEF-ACE6-0AFA3F957B6A}" presName="bottomLine" presStyleLbl="alignNode1" presStyleIdx="5" presStyleCnt="6">
        <dgm:presLayoutVars/>
      </dgm:prSet>
      <dgm:spPr/>
    </dgm:pt>
    <dgm:pt modelId="{C9B28E59-DEB5-F94D-A1F0-68370D4DA6C6}" type="pres">
      <dgm:prSet presAssocID="{17D41E63-28F0-4AEF-ACE6-0AFA3F957B6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2785005-7DCE-4D9C-9857-FDB041E1B617}" srcId="{1EC31FD2-A122-4C9A-9A0F-96938B6EEBB0}" destId="{17D41E63-28F0-4AEF-ACE6-0AFA3F957B6A}" srcOrd="2" destOrd="0" parTransId="{1E067080-B7D6-4938-B229-8E489CE98499}" sibTransId="{2AA7CFA2-3406-4AC5-8C21-2EBDA140CDB9}"/>
    <dgm:cxn modelId="{1CF4DF06-A98B-0B4D-8122-0EF3E1E2346D}" type="presOf" srcId="{2AA7CFA2-3406-4AC5-8C21-2EBDA140CDB9}" destId="{40F580F1-79E8-D146-AE93-305F7A4544C4}" srcOrd="0" destOrd="0" presId="urn:microsoft.com/office/officeart/2016/7/layout/BasicLinearProcessNumbered"/>
    <dgm:cxn modelId="{ED4DCD14-389C-234B-990D-751F221877ED}" type="presOf" srcId="{17D41E63-28F0-4AEF-ACE6-0AFA3F957B6A}" destId="{DBD4C0E2-890A-5848-BC52-B9E0EFD3F839}" srcOrd="0" destOrd="0" presId="urn:microsoft.com/office/officeart/2016/7/layout/BasicLinearProcessNumbered"/>
    <dgm:cxn modelId="{6666F130-781C-3C49-AEAA-F9EB6C724FA0}" type="presOf" srcId="{280F6376-E2F7-48D2-A596-000201BBCCED}" destId="{DF496227-F781-DE40-9683-81AE933B5558}" srcOrd="0" destOrd="0" presId="urn:microsoft.com/office/officeart/2016/7/layout/BasicLinearProcessNumbered"/>
    <dgm:cxn modelId="{9E142D4B-C205-BF41-A224-C92EE9FECD25}" type="presOf" srcId="{1EC31FD2-A122-4C9A-9A0F-96938B6EEBB0}" destId="{3E992948-6AF3-6C41-B3E8-9063BC9016DD}" srcOrd="0" destOrd="0" presId="urn:microsoft.com/office/officeart/2016/7/layout/BasicLinearProcessNumbered"/>
    <dgm:cxn modelId="{3AE07072-4F06-4444-A3DD-B1364D157E55}" type="presOf" srcId="{466F75D0-EE56-4379-929F-754AC56A7FB0}" destId="{44F8E216-B083-3B4A-9FDE-269C323606F7}" srcOrd="1" destOrd="0" presId="urn:microsoft.com/office/officeart/2016/7/layout/BasicLinearProcessNumbered"/>
    <dgm:cxn modelId="{D556FE74-325A-C44B-869D-9D443C6EFEBE}" type="presOf" srcId="{17D41E63-28F0-4AEF-ACE6-0AFA3F957B6A}" destId="{C9B28E59-DEB5-F94D-A1F0-68370D4DA6C6}" srcOrd="1" destOrd="0" presId="urn:microsoft.com/office/officeart/2016/7/layout/BasicLinearProcessNumbered"/>
    <dgm:cxn modelId="{69AE5E87-0084-864E-9A2F-39AB66A49692}" type="presOf" srcId="{09FEC453-002E-445C-A735-CC3D7584DAC9}" destId="{2FCE5B9C-EA79-1F49-B23E-1B55EC7E332E}" srcOrd="0" destOrd="0" presId="urn:microsoft.com/office/officeart/2016/7/layout/BasicLinearProcessNumbered"/>
    <dgm:cxn modelId="{3727A98E-629E-B146-B962-F00C0326447F}" type="presOf" srcId="{280F6376-E2F7-48D2-A596-000201BBCCED}" destId="{F4EB63EC-FF19-354A-B39D-42A562778F06}" srcOrd="1" destOrd="0" presId="urn:microsoft.com/office/officeart/2016/7/layout/BasicLinearProcessNumbered"/>
    <dgm:cxn modelId="{D696E6B4-6E20-4818-9553-97B5A0252A18}" srcId="{1EC31FD2-A122-4C9A-9A0F-96938B6EEBB0}" destId="{466F75D0-EE56-4379-929F-754AC56A7FB0}" srcOrd="1" destOrd="0" parTransId="{AC52622D-242B-42E9-91E7-71A92E3710D6}" sibTransId="{09FEC453-002E-445C-A735-CC3D7584DAC9}"/>
    <dgm:cxn modelId="{9A3E91B8-5DCA-004E-AEC3-28ED8FE71C50}" type="presOf" srcId="{466F75D0-EE56-4379-929F-754AC56A7FB0}" destId="{2F19EA35-10D4-7447-9059-B2052630220F}" srcOrd="0" destOrd="0" presId="urn:microsoft.com/office/officeart/2016/7/layout/BasicLinearProcessNumbered"/>
    <dgm:cxn modelId="{77CB6FD3-8B57-4DA6-8CE0-7768CB1C96C1}" srcId="{1EC31FD2-A122-4C9A-9A0F-96938B6EEBB0}" destId="{280F6376-E2F7-48D2-A596-000201BBCCED}" srcOrd="0" destOrd="0" parTransId="{245D48A6-AC86-49A2-8D58-15F0C3AA2272}" sibTransId="{254F5130-62DD-4850-8BF5-919C8EE63DEC}"/>
    <dgm:cxn modelId="{AC810DDE-70F5-A941-906E-F4376D039E17}" type="presOf" srcId="{254F5130-62DD-4850-8BF5-919C8EE63DEC}" destId="{B4764B54-104B-E240-B42F-9BDD57C35C4F}" srcOrd="0" destOrd="0" presId="urn:microsoft.com/office/officeart/2016/7/layout/BasicLinearProcessNumbered"/>
    <dgm:cxn modelId="{B79272FE-CEA7-BB4F-8924-D543D92D0E41}" type="presParOf" srcId="{3E992948-6AF3-6C41-B3E8-9063BC9016DD}" destId="{B2E90390-95DF-9147-BE39-6C59F4F87C20}" srcOrd="0" destOrd="0" presId="urn:microsoft.com/office/officeart/2016/7/layout/BasicLinearProcessNumbered"/>
    <dgm:cxn modelId="{77F9D62C-3725-A543-92F9-823161B99176}" type="presParOf" srcId="{B2E90390-95DF-9147-BE39-6C59F4F87C20}" destId="{DF496227-F781-DE40-9683-81AE933B5558}" srcOrd="0" destOrd="0" presId="urn:microsoft.com/office/officeart/2016/7/layout/BasicLinearProcessNumbered"/>
    <dgm:cxn modelId="{4D9F5D1F-D149-F14B-9423-999209EE10AF}" type="presParOf" srcId="{B2E90390-95DF-9147-BE39-6C59F4F87C20}" destId="{B4764B54-104B-E240-B42F-9BDD57C35C4F}" srcOrd="1" destOrd="0" presId="urn:microsoft.com/office/officeart/2016/7/layout/BasicLinearProcessNumbered"/>
    <dgm:cxn modelId="{38EC1405-18F8-C648-B9AF-340D110D9AEA}" type="presParOf" srcId="{B2E90390-95DF-9147-BE39-6C59F4F87C20}" destId="{F211B137-31ED-B949-AFD1-BB942577E18C}" srcOrd="2" destOrd="0" presId="urn:microsoft.com/office/officeart/2016/7/layout/BasicLinearProcessNumbered"/>
    <dgm:cxn modelId="{E6CD3EFC-175F-094D-B060-B9F54B0B0E90}" type="presParOf" srcId="{B2E90390-95DF-9147-BE39-6C59F4F87C20}" destId="{F4EB63EC-FF19-354A-B39D-42A562778F06}" srcOrd="3" destOrd="0" presId="urn:microsoft.com/office/officeart/2016/7/layout/BasicLinearProcessNumbered"/>
    <dgm:cxn modelId="{4C3B5A45-F351-5B4C-9644-1E9DBFB59252}" type="presParOf" srcId="{3E992948-6AF3-6C41-B3E8-9063BC9016DD}" destId="{AAB0AB41-A574-0C4F-B5CD-D3FE01324F98}" srcOrd="1" destOrd="0" presId="urn:microsoft.com/office/officeart/2016/7/layout/BasicLinearProcessNumbered"/>
    <dgm:cxn modelId="{DFB0048F-BF5A-5248-BEBF-14A6D6B6F8A5}" type="presParOf" srcId="{3E992948-6AF3-6C41-B3E8-9063BC9016DD}" destId="{DF91F706-21EF-4048-A4E3-A44A52D0D6D3}" srcOrd="2" destOrd="0" presId="urn:microsoft.com/office/officeart/2016/7/layout/BasicLinearProcessNumbered"/>
    <dgm:cxn modelId="{869716A8-7F6C-464E-8990-DA3E13729769}" type="presParOf" srcId="{DF91F706-21EF-4048-A4E3-A44A52D0D6D3}" destId="{2F19EA35-10D4-7447-9059-B2052630220F}" srcOrd="0" destOrd="0" presId="urn:microsoft.com/office/officeart/2016/7/layout/BasicLinearProcessNumbered"/>
    <dgm:cxn modelId="{433173C0-1E6B-234C-B670-D6C713179F38}" type="presParOf" srcId="{DF91F706-21EF-4048-A4E3-A44A52D0D6D3}" destId="{2FCE5B9C-EA79-1F49-B23E-1B55EC7E332E}" srcOrd="1" destOrd="0" presId="urn:microsoft.com/office/officeart/2016/7/layout/BasicLinearProcessNumbered"/>
    <dgm:cxn modelId="{7C3689E9-B964-E94D-8293-F0D767CA13EF}" type="presParOf" srcId="{DF91F706-21EF-4048-A4E3-A44A52D0D6D3}" destId="{FDE1D308-AA80-1245-8567-D3141C2CABFB}" srcOrd="2" destOrd="0" presId="urn:microsoft.com/office/officeart/2016/7/layout/BasicLinearProcessNumbered"/>
    <dgm:cxn modelId="{EC85B3A0-6C70-5A4B-9097-9ECACF004FA1}" type="presParOf" srcId="{DF91F706-21EF-4048-A4E3-A44A52D0D6D3}" destId="{44F8E216-B083-3B4A-9FDE-269C323606F7}" srcOrd="3" destOrd="0" presId="urn:microsoft.com/office/officeart/2016/7/layout/BasicLinearProcessNumbered"/>
    <dgm:cxn modelId="{88BCBE4F-D6CE-A14A-9BDE-86E03A51FA46}" type="presParOf" srcId="{3E992948-6AF3-6C41-B3E8-9063BC9016DD}" destId="{E97BBE66-B958-864D-83E9-79890E6B1724}" srcOrd="3" destOrd="0" presId="urn:microsoft.com/office/officeart/2016/7/layout/BasicLinearProcessNumbered"/>
    <dgm:cxn modelId="{486FE0E6-0453-E84C-BAAE-1682BACB8183}" type="presParOf" srcId="{3E992948-6AF3-6C41-B3E8-9063BC9016DD}" destId="{FCD5559C-9AFF-394B-89E1-A9113E519BFE}" srcOrd="4" destOrd="0" presId="urn:microsoft.com/office/officeart/2016/7/layout/BasicLinearProcessNumbered"/>
    <dgm:cxn modelId="{B56DBAB4-A138-4E4D-BFE8-4C9CC0087621}" type="presParOf" srcId="{FCD5559C-9AFF-394B-89E1-A9113E519BFE}" destId="{DBD4C0E2-890A-5848-BC52-B9E0EFD3F839}" srcOrd="0" destOrd="0" presId="urn:microsoft.com/office/officeart/2016/7/layout/BasicLinearProcessNumbered"/>
    <dgm:cxn modelId="{FF85090B-3927-4A40-BB95-7D59591DBFA3}" type="presParOf" srcId="{FCD5559C-9AFF-394B-89E1-A9113E519BFE}" destId="{40F580F1-79E8-D146-AE93-305F7A4544C4}" srcOrd="1" destOrd="0" presId="urn:microsoft.com/office/officeart/2016/7/layout/BasicLinearProcessNumbered"/>
    <dgm:cxn modelId="{95A41CF2-F855-1649-BC90-E004FCDDDB53}" type="presParOf" srcId="{FCD5559C-9AFF-394B-89E1-A9113E519BFE}" destId="{CFC476C1-CCF7-8044-ABF2-14D8F1A535B8}" srcOrd="2" destOrd="0" presId="urn:microsoft.com/office/officeart/2016/7/layout/BasicLinearProcessNumbered"/>
    <dgm:cxn modelId="{9E76F44F-9CA8-D14E-9FF4-BCB0416579CB}" type="presParOf" srcId="{FCD5559C-9AFF-394B-89E1-A9113E519BFE}" destId="{C9B28E59-DEB5-F94D-A1F0-68370D4DA6C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30160-759E-794C-9F1D-6084D13BFA09}">
      <dsp:nvSpPr>
        <dsp:cNvPr id="0" name=""/>
        <dsp:cNvSpPr/>
      </dsp:nvSpPr>
      <dsp:spPr>
        <a:xfrm>
          <a:off x="0" y="0"/>
          <a:ext cx="4246775" cy="17350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Spájať si súvislosti</a:t>
          </a:r>
          <a:endParaRPr lang="en-US" sz="1900" kern="1200"/>
        </a:p>
      </dsp:txBody>
      <dsp:txXfrm>
        <a:off x="50818" y="50818"/>
        <a:ext cx="2374516" cy="1633418"/>
      </dsp:txXfrm>
    </dsp:sp>
    <dsp:sp modelId="{337E477F-027C-C143-9D79-AACBB0DC6AE8}">
      <dsp:nvSpPr>
        <dsp:cNvPr id="0" name=""/>
        <dsp:cNvSpPr/>
      </dsp:nvSpPr>
      <dsp:spPr>
        <a:xfrm>
          <a:off x="374715" y="2024230"/>
          <a:ext cx="4246775" cy="1735054"/>
        </a:xfrm>
        <a:prstGeom prst="roundRect">
          <a:avLst>
            <a:gd name="adj" fmla="val 10000"/>
          </a:avLst>
        </a:prstGeom>
        <a:solidFill>
          <a:schemeClr val="accent2">
            <a:hueOff val="-748361"/>
            <a:satOff val="-337"/>
            <a:lumOff val="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Rozmýšľať „outside of the box“</a:t>
          </a:r>
          <a:endParaRPr lang="en-US" sz="1900" kern="1200"/>
        </a:p>
      </dsp:txBody>
      <dsp:txXfrm>
        <a:off x="425533" y="2075048"/>
        <a:ext cx="2642638" cy="1633418"/>
      </dsp:txXfrm>
    </dsp:sp>
    <dsp:sp modelId="{D0A8CB66-983A-CA4B-AFCC-ACDE59208EA6}">
      <dsp:nvSpPr>
        <dsp:cNvPr id="0" name=""/>
        <dsp:cNvSpPr/>
      </dsp:nvSpPr>
      <dsp:spPr>
        <a:xfrm>
          <a:off x="749431" y="4048461"/>
          <a:ext cx="4246775" cy="1735054"/>
        </a:xfrm>
        <a:prstGeom prst="roundRect">
          <a:avLst>
            <a:gd name="adj" fmla="val 10000"/>
          </a:avLst>
        </a:prstGeom>
        <a:solidFill>
          <a:schemeClr val="accent2">
            <a:hueOff val="-1496721"/>
            <a:satOff val="-674"/>
            <a:lumOff val="7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Epistemická ostražitosť(nevyplašte sa hneď :D)</a:t>
          </a:r>
          <a:endParaRPr lang="en-US" sz="1900" kern="1200"/>
        </a:p>
      </dsp:txBody>
      <dsp:txXfrm>
        <a:off x="800249" y="4099279"/>
        <a:ext cx="2642638" cy="1633418"/>
      </dsp:txXfrm>
    </dsp:sp>
    <dsp:sp modelId="{63F30F25-8830-F34E-AA10-3F34D9A70D83}">
      <dsp:nvSpPr>
        <dsp:cNvPr id="0" name=""/>
        <dsp:cNvSpPr/>
      </dsp:nvSpPr>
      <dsp:spPr>
        <a:xfrm>
          <a:off x="3118990" y="1315749"/>
          <a:ext cx="1127785" cy="1127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372742" y="1315749"/>
        <a:ext cx="620281" cy="848658"/>
      </dsp:txXfrm>
    </dsp:sp>
    <dsp:sp modelId="{00D6401B-380A-3B4F-955E-F36212C9CE9E}">
      <dsp:nvSpPr>
        <dsp:cNvPr id="0" name=""/>
        <dsp:cNvSpPr/>
      </dsp:nvSpPr>
      <dsp:spPr>
        <a:xfrm>
          <a:off x="3493705" y="3328413"/>
          <a:ext cx="1127785" cy="1127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53192"/>
            <a:satOff val="15847"/>
            <a:lumOff val="141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253192"/>
              <a:satOff val="15847"/>
              <a:lumOff val="14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47457" y="3328413"/>
        <a:ext cx="620281" cy="848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01AEB-ED17-F342-9710-5008220F1CFA}">
      <dsp:nvSpPr>
        <dsp:cNvPr id="0" name=""/>
        <dsp:cNvSpPr/>
      </dsp:nvSpPr>
      <dsp:spPr>
        <a:xfrm>
          <a:off x="0" y="74712"/>
          <a:ext cx="4996207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Sledovať relevantné média = Denník N, Postoj, Aktuality...</a:t>
          </a:r>
          <a:endParaRPr lang="en-US" sz="3300" kern="1200"/>
        </a:p>
      </dsp:txBody>
      <dsp:txXfrm>
        <a:off x="88585" y="163297"/>
        <a:ext cx="4819037" cy="1637500"/>
      </dsp:txXfrm>
    </dsp:sp>
    <dsp:sp modelId="{37D33F9D-E099-9949-8C73-280A48CEDB4B}">
      <dsp:nvSpPr>
        <dsp:cNvPr id="0" name=""/>
        <dsp:cNvSpPr/>
      </dsp:nvSpPr>
      <dsp:spPr>
        <a:xfrm>
          <a:off x="0" y="1984422"/>
          <a:ext cx="4996207" cy="1814670"/>
        </a:xfrm>
        <a:prstGeom prst="roundRect">
          <a:avLst/>
        </a:prstGeom>
        <a:solidFill>
          <a:schemeClr val="accent2">
            <a:hueOff val="-748361"/>
            <a:satOff val="-337"/>
            <a:lumOff val="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Žiadne „alternatívne médiá“</a:t>
          </a:r>
          <a:endParaRPr lang="en-US" sz="3300" kern="1200"/>
        </a:p>
      </dsp:txBody>
      <dsp:txXfrm>
        <a:off x="88585" y="2073007"/>
        <a:ext cx="4819037" cy="1637500"/>
      </dsp:txXfrm>
    </dsp:sp>
    <dsp:sp modelId="{F61C16AA-8B70-E04F-BBCA-E353633617DB}">
      <dsp:nvSpPr>
        <dsp:cNvPr id="0" name=""/>
        <dsp:cNvSpPr/>
      </dsp:nvSpPr>
      <dsp:spPr>
        <a:xfrm>
          <a:off x="0" y="3894133"/>
          <a:ext cx="4996207" cy="1814670"/>
        </a:xfrm>
        <a:prstGeom prst="roundRect">
          <a:avLst/>
        </a:prstGeom>
        <a:solidFill>
          <a:schemeClr val="accent2">
            <a:hueOff val="-1496721"/>
            <a:satOff val="-674"/>
            <a:lumOff val="7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Analýza koreňových príčin = overanie zdrojov, autora...</a:t>
          </a:r>
          <a:endParaRPr lang="en-US" sz="3300" kern="1200"/>
        </a:p>
      </dsp:txBody>
      <dsp:txXfrm>
        <a:off x="88585" y="3982718"/>
        <a:ext cx="4819037" cy="163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2D3A5-B79B-E147-A587-28657BFBB24E}">
      <dsp:nvSpPr>
        <dsp:cNvPr id="0" name=""/>
        <dsp:cNvSpPr/>
      </dsp:nvSpPr>
      <dsp:spPr>
        <a:xfrm>
          <a:off x="0" y="579090"/>
          <a:ext cx="3124595" cy="1984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467C8C-0020-F444-8B23-8C444019EC9E}">
      <dsp:nvSpPr>
        <dsp:cNvPr id="0" name=""/>
        <dsp:cNvSpPr/>
      </dsp:nvSpPr>
      <dsp:spPr>
        <a:xfrm>
          <a:off x="347177" y="908909"/>
          <a:ext cx="3124595" cy="1984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Je lepšie priebežne sa pripravovať ako doháňať zameškané</a:t>
          </a:r>
          <a:endParaRPr lang="en-US" sz="2400" kern="1200"/>
        </a:p>
      </dsp:txBody>
      <dsp:txXfrm>
        <a:off x="405290" y="967022"/>
        <a:ext cx="3008369" cy="1867892"/>
      </dsp:txXfrm>
    </dsp:sp>
    <dsp:sp modelId="{7F29FE3C-9558-DC47-82D7-6CFF738CC8AE}">
      <dsp:nvSpPr>
        <dsp:cNvPr id="0" name=""/>
        <dsp:cNvSpPr/>
      </dsp:nvSpPr>
      <dsp:spPr>
        <a:xfrm>
          <a:off x="3818950" y="579090"/>
          <a:ext cx="3124595" cy="1984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4556D-DAEE-F54D-8639-7C7B840CDDF3}">
      <dsp:nvSpPr>
        <dsp:cNvPr id="0" name=""/>
        <dsp:cNvSpPr/>
      </dsp:nvSpPr>
      <dsp:spPr>
        <a:xfrm>
          <a:off x="4166127" y="908909"/>
          <a:ext cx="3124595" cy="1984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Čítať judikatúru, knihy, články</a:t>
          </a:r>
          <a:endParaRPr lang="en-US" sz="2400" kern="1200"/>
        </a:p>
      </dsp:txBody>
      <dsp:txXfrm>
        <a:off x="4224240" y="967022"/>
        <a:ext cx="3008369" cy="1867892"/>
      </dsp:txXfrm>
    </dsp:sp>
    <dsp:sp modelId="{E9E92E92-0937-AF48-BB53-85545083ED56}">
      <dsp:nvSpPr>
        <dsp:cNvPr id="0" name=""/>
        <dsp:cNvSpPr/>
      </dsp:nvSpPr>
      <dsp:spPr>
        <a:xfrm>
          <a:off x="7637900" y="579090"/>
          <a:ext cx="3124595" cy="1984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A0163-0838-DA4E-AC76-CF813C69CA1E}">
      <dsp:nvSpPr>
        <dsp:cNvPr id="0" name=""/>
        <dsp:cNvSpPr/>
      </dsp:nvSpPr>
      <dsp:spPr>
        <a:xfrm>
          <a:off x="7985078" y="908909"/>
          <a:ext cx="3124595" cy="1984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Načítavať si veci priebežne</a:t>
          </a:r>
          <a:endParaRPr lang="en-US" sz="2400" kern="1200"/>
        </a:p>
      </dsp:txBody>
      <dsp:txXfrm>
        <a:off x="8043191" y="967022"/>
        <a:ext cx="3008369" cy="1867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EEC4F-1D53-A04E-8AE7-D3700A0495CB}">
      <dsp:nvSpPr>
        <dsp:cNvPr id="0" name=""/>
        <dsp:cNvSpPr/>
      </dsp:nvSpPr>
      <dsp:spPr>
        <a:xfrm>
          <a:off x="0" y="2823"/>
          <a:ext cx="4996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2773F-D899-9845-84D0-D9EEC91789AA}">
      <dsp:nvSpPr>
        <dsp:cNvPr id="0" name=""/>
        <dsp:cNvSpPr/>
      </dsp:nvSpPr>
      <dsp:spPr>
        <a:xfrm>
          <a:off x="0" y="2823"/>
          <a:ext cx="4996207" cy="1925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Alfa a omega právnika</a:t>
          </a:r>
          <a:endParaRPr lang="en-US" sz="1900" kern="1200"/>
        </a:p>
      </dsp:txBody>
      <dsp:txXfrm>
        <a:off x="0" y="2823"/>
        <a:ext cx="4996207" cy="1925956"/>
      </dsp:txXfrm>
    </dsp:sp>
    <dsp:sp modelId="{C5057610-9062-B14B-8B0B-FA15B283AAA2}">
      <dsp:nvSpPr>
        <dsp:cNvPr id="0" name=""/>
        <dsp:cNvSpPr/>
      </dsp:nvSpPr>
      <dsp:spPr>
        <a:xfrm>
          <a:off x="0" y="1928779"/>
          <a:ext cx="4996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011188-2454-A94B-8028-C2D76FEF4488}">
      <dsp:nvSpPr>
        <dsp:cNvPr id="0" name=""/>
        <dsp:cNvSpPr/>
      </dsp:nvSpPr>
      <dsp:spPr>
        <a:xfrm>
          <a:off x="0" y="1928779"/>
          <a:ext cx="4996207" cy="1925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Debata, debatný klub</a:t>
          </a:r>
          <a:endParaRPr lang="en-US" sz="1900" kern="1200"/>
        </a:p>
      </dsp:txBody>
      <dsp:txXfrm>
        <a:off x="0" y="1928779"/>
        <a:ext cx="4996207" cy="1925956"/>
      </dsp:txXfrm>
    </dsp:sp>
    <dsp:sp modelId="{82E7B6E2-59B3-AC4B-AC5A-1431BECDA534}">
      <dsp:nvSpPr>
        <dsp:cNvPr id="0" name=""/>
        <dsp:cNvSpPr/>
      </dsp:nvSpPr>
      <dsp:spPr>
        <a:xfrm>
          <a:off x="0" y="3854736"/>
          <a:ext cx="4996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1063A-4385-944C-B7DD-F133D669F8BD}">
      <dsp:nvSpPr>
        <dsp:cNvPr id="0" name=""/>
        <dsp:cNvSpPr/>
      </dsp:nvSpPr>
      <dsp:spPr>
        <a:xfrm>
          <a:off x="0" y="3854736"/>
          <a:ext cx="4996207" cy="1925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Krátke užitočné čítanie = https://demagog.sk/wp-content/uploads/2020/12/argumentacne-triky-chyby-ebook-new.pdf</a:t>
          </a:r>
          <a:endParaRPr lang="en-US" sz="1900" kern="1200"/>
        </a:p>
      </dsp:txBody>
      <dsp:txXfrm>
        <a:off x="0" y="3854736"/>
        <a:ext cx="4996207" cy="1925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7C2CB-7875-3843-8E97-B2694C97C5BC}">
      <dsp:nvSpPr>
        <dsp:cNvPr id="0" name=""/>
        <dsp:cNvSpPr/>
      </dsp:nvSpPr>
      <dsp:spPr>
        <a:xfrm>
          <a:off x="0" y="1627257"/>
          <a:ext cx="49962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B0862-5589-AE4E-8C5B-3C1C9F4CB155}">
      <dsp:nvSpPr>
        <dsp:cNvPr id="0" name=""/>
        <dsp:cNvSpPr/>
      </dsp:nvSpPr>
      <dsp:spPr>
        <a:xfrm>
          <a:off x="249810" y="1258257"/>
          <a:ext cx="3497344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191" tIns="0" rIns="1321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Výpomoc profesorom</a:t>
          </a:r>
          <a:endParaRPr lang="en-US" sz="2500" kern="1200"/>
        </a:p>
      </dsp:txBody>
      <dsp:txXfrm>
        <a:off x="285836" y="1294283"/>
        <a:ext cx="3425292" cy="665948"/>
      </dsp:txXfrm>
    </dsp:sp>
    <dsp:sp modelId="{F80825D2-8238-6C43-A7DF-35D28E4896B4}">
      <dsp:nvSpPr>
        <dsp:cNvPr id="0" name=""/>
        <dsp:cNvSpPr/>
      </dsp:nvSpPr>
      <dsp:spPr>
        <a:xfrm>
          <a:off x="0" y="2761257"/>
          <a:ext cx="49962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48361"/>
              <a:satOff val="-337"/>
              <a:lumOff val="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DB622-BBA9-7349-9258-836221E4095C}">
      <dsp:nvSpPr>
        <dsp:cNvPr id="0" name=""/>
        <dsp:cNvSpPr/>
      </dsp:nvSpPr>
      <dsp:spPr>
        <a:xfrm>
          <a:off x="249810" y="2392257"/>
          <a:ext cx="3497344" cy="738000"/>
        </a:xfrm>
        <a:prstGeom prst="roundRect">
          <a:avLst/>
        </a:prstGeom>
        <a:solidFill>
          <a:schemeClr val="accent2">
            <a:hueOff val="-748361"/>
            <a:satOff val="-337"/>
            <a:lumOff val="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191" tIns="0" rIns="1321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Písanie článkov, štúdií</a:t>
          </a:r>
          <a:endParaRPr lang="en-US" sz="2500" kern="1200"/>
        </a:p>
      </dsp:txBody>
      <dsp:txXfrm>
        <a:off x="285836" y="2428283"/>
        <a:ext cx="3425292" cy="665948"/>
      </dsp:txXfrm>
    </dsp:sp>
    <dsp:sp modelId="{DAECAC6D-8F2A-5847-AD60-55C5767C8C7F}">
      <dsp:nvSpPr>
        <dsp:cNvPr id="0" name=""/>
        <dsp:cNvSpPr/>
      </dsp:nvSpPr>
      <dsp:spPr>
        <a:xfrm>
          <a:off x="0" y="3895258"/>
          <a:ext cx="49962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96721"/>
              <a:satOff val="-674"/>
              <a:lumOff val="70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A041C-A752-384D-B89D-6AEC1F9801A9}">
      <dsp:nvSpPr>
        <dsp:cNvPr id="0" name=""/>
        <dsp:cNvSpPr/>
      </dsp:nvSpPr>
      <dsp:spPr>
        <a:xfrm>
          <a:off x="249810" y="3526258"/>
          <a:ext cx="3497344" cy="738000"/>
        </a:xfrm>
        <a:prstGeom prst="roundRect">
          <a:avLst/>
        </a:prstGeom>
        <a:solidFill>
          <a:schemeClr val="accent2">
            <a:hueOff val="-1496721"/>
            <a:satOff val="-674"/>
            <a:lumOff val="7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191" tIns="0" rIns="1321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Rôzne aktivity</a:t>
          </a:r>
          <a:endParaRPr lang="en-US" sz="2500" kern="1200"/>
        </a:p>
      </dsp:txBody>
      <dsp:txXfrm>
        <a:off x="285836" y="3562284"/>
        <a:ext cx="3425292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96227-F781-DE40-9683-81AE933B5558}">
      <dsp:nvSpPr>
        <dsp:cNvPr id="0" name=""/>
        <dsp:cNvSpPr/>
      </dsp:nvSpPr>
      <dsp:spPr>
        <a:xfrm>
          <a:off x="0" y="0"/>
          <a:ext cx="3471773" cy="34721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73" tIns="330200" rIns="27067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Dôležitá pre rozhľad, dôležitý zdroj informácií pre právnika</a:t>
          </a:r>
          <a:endParaRPr lang="en-US" sz="2100" kern="1200"/>
        </a:p>
      </dsp:txBody>
      <dsp:txXfrm>
        <a:off x="0" y="1319404"/>
        <a:ext cx="3471773" cy="2083270"/>
      </dsp:txXfrm>
    </dsp:sp>
    <dsp:sp modelId="{B4764B54-104B-E240-B42F-9BDD57C35C4F}">
      <dsp:nvSpPr>
        <dsp:cNvPr id="0" name=""/>
        <dsp:cNvSpPr/>
      </dsp:nvSpPr>
      <dsp:spPr>
        <a:xfrm>
          <a:off x="1215068" y="347211"/>
          <a:ext cx="1041635" cy="10416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0" tIns="12700" rIns="812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67612" y="499755"/>
        <a:ext cx="736547" cy="736547"/>
      </dsp:txXfrm>
    </dsp:sp>
    <dsp:sp modelId="{F211B137-31ED-B949-AFD1-BB942577E18C}">
      <dsp:nvSpPr>
        <dsp:cNvPr id="0" name=""/>
        <dsp:cNvSpPr/>
      </dsp:nvSpPr>
      <dsp:spPr>
        <a:xfrm>
          <a:off x="0" y="3472046"/>
          <a:ext cx="347177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9EA35-10D4-7447-9059-B2052630220F}">
      <dsp:nvSpPr>
        <dsp:cNvPr id="0" name=""/>
        <dsp:cNvSpPr/>
      </dsp:nvSpPr>
      <dsp:spPr>
        <a:xfrm>
          <a:off x="3818950" y="0"/>
          <a:ext cx="3471773" cy="347211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73" tIns="330200" rIns="27067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Rozhodnutia Ústavného, Najvyššieho súdu, Európskeho súdu pre ľudské práva</a:t>
          </a:r>
          <a:endParaRPr lang="en-US" sz="2100" kern="1200" dirty="0"/>
        </a:p>
      </dsp:txBody>
      <dsp:txXfrm>
        <a:off x="3818950" y="1319404"/>
        <a:ext cx="3471773" cy="2083270"/>
      </dsp:txXfrm>
    </dsp:sp>
    <dsp:sp modelId="{2FCE5B9C-EA79-1F49-B23E-1B55EC7E332E}">
      <dsp:nvSpPr>
        <dsp:cNvPr id="0" name=""/>
        <dsp:cNvSpPr/>
      </dsp:nvSpPr>
      <dsp:spPr>
        <a:xfrm>
          <a:off x="5034019" y="347211"/>
          <a:ext cx="1041635" cy="10416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0" tIns="12700" rIns="812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186563" y="499755"/>
        <a:ext cx="736547" cy="736547"/>
      </dsp:txXfrm>
    </dsp:sp>
    <dsp:sp modelId="{FDE1D308-AA80-1245-8567-D3141C2CABFB}">
      <dsp:nvSpPr>
        <dsp:cNvPr id="0" name=""/>
        <dsp:cNvSpPr/>
      </dsp:nvSpPr>
      <dsp:spPr>
        <a:xfrm>
          <a:off x="3818950" y="3472046"/>
          <a:ext cx="347177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D4C0E2-890A-5848-BC52-B9E0EFD3F839}">
      <dsp:nvSpPr>
        <dsp:cNvPr id="0" name=""/>
        <dsp:cNvSpPr/>
      </dsp:nvSpPr>
      <dsp:spPr>
        <a:xfrm>
          <a:off x="7637900" y="0"/>
          <a:ext cx="3471773" cy="34721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73" tIns="330200" rIns="27067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„Štvrtky s judikatúrou“</a:t>
          </a:r>
          <a:endParaRPr lang="en-US" sz="2100" kern="1200"/>
        </a:p>
      </dsp:txBody>
      <dsp:txXfrm>
        <a:off x="7637900" y="1319404"/>
        <a:ext cx="3471773" cy="2083270"/>
      </dsp:txXfrm>
    </dsp:sp>
    <dsp:sp modelId="{40F580F1-79E8-D146-AE93-305F7A4544C4}">
      <dsp:nvSpPr>
        <dsp:cNvPr id="0" name=""/>
        <dsp:cNvSpPr/>
      </dsp:nvSpPr>
      <dsp:spPr>
        <a:xfrm>
          <a:off x="8852969" y="347211"/>
          <a:ext cx="1041635" cy="10416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0" tIns="12700" rIns="812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9005513" y="499755"/>
        <a:ext cx="736547" cy="736547"/>
      </dsp:txXfrm>
    </dsp:sp>
    <dsp:sp modelId="{CFC476C1-CCF7-8044-ABF2-14D8F1A535B8}">
      <dsp:nvSpPr>
        <dsp:cNvPr id="0" name=""/>
        <dsp:cNvSpPr/>
      </dsp:nvSpPr>
      <dsp:spPr>
        <a:xfrm>
          <a:off x="7637900" y="3472046"/>
          <a:ext cx="347177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55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7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8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7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5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.png"/><Relationship Id="rId4" Type="http://schemas.openxmlformats.org/officeDocument/2006/relationships/diagramData" Target="../diagrams/data4.xml"/><Relationship Id="rId9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facebook.com/debatnyTRUNI/photos/a.1101809099954839/2452189308250138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facebook.com/debatnyTRUNI" TargetMode="External"/><Relationship Id="rId5" Type="http://schemas.openxmlformats.org/officeDocument/2006/relationships/hyperlink" Target="mailto:rastislavlalinsky@tvu.sk" TargetMode="External"/><Relationship Id="rId4" Type="http://schemas.openxmlformats.org/officeDocument/2006/relationships/hyperlink" Target="mailto:dominikakucharova@centrum.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A878B086-E86C-4BC1-B265-8F09E3451C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21" b="741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67E5D14-5396-4D7B-996A-7BFD00576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" y="1"/>
            <a:ext cx="10033000" cy="6858000"/>
          </a:xfrm>
          <a:prstGeom prst="rect">
            <a:avLst/>
          </a:prstGeom>
          <a:gradFill flip="none" rotWithShape="1">
            <a:gsLst>
              <a:gs pos="40000">
                <a:srgbClr val="000000">
                  <a:alpha val="35000"/>
                </a:srgbClr>
              </a:gs>
              <a:gs pos="60000">
                <a:srgbClr val="000000">
                  <a:alpha val="35000"/>
                </a:srgbClr>
              </a:gs>
              <a:gs pos="20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80000">
                <a:srgbClr val="000000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F81F0B-3395-9640-8224-3A15B5A23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89025"/>
            <a:ext cx="7797800" cy="15329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b="1">
                <a:solidFill>
                  <a:srgbClr val="FFFFFF"/>
                </a:solidFill>
              </a:rPr>
              <a:t>Ako byť úspešným študentom práva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DE0199-34A4-2B4F-821A-0BD46174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248000"/>
            <a:ext cx="5575300" cy="1520975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>
                    <a:alpha val="80000"/>
                  </a:srgbClr>
                </a:solidFill>
              </a:rPr>
              <a:t>Autori: Dominika Kuchárová, Rastislav Lalinský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4350AE-EC1C-4F25-89C0-954A46AD8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4B8450-1C95-4531-850D-7F686AC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9F795D-66E2-4432-87F1-7E13EA568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870852C-150C-4471-870D-11A27F46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8" name="Freeform 68">
                  <a:extLst>
                    <a:ext uri="{FF2B5EF4-FFF2-40B4-BE49-F238E27FC236}">
                      <a16:creationId xmlns:a16="http://schemas.microsoft.com/office/drawing/2014/main" id="{81089950-4556-4EE5-B23C-9FA83C28F1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id="{12CF34BC-E280-4CBF-AF4A-7F778162E8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70">
                  <a:extLst>
                    <a:ext uri="{FF2B5EF4-FFF2-40B4-BE49-F238E27FC236}">
                      <a16:creationId xmlns:a16="http://schemas.microsoft.com/office/drawing/2014/main" id="{22B8AF45-EA47-4AF8-B61A-9803450AE8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43807CF-0501-40E7-BFD0-D82647E71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5" name="Freeform 68">
                  <a:extLst>
                    <a:ext uri="{FF2B5EF4-FFF2-40B4-BE49-F238E27FC236}">
                      <a16:creationId xmlns:a16="http://schemas.microsoft.com/office/drawing/2014/main" id="{776C808B-231E-40AC-849E-C32F2B8E2F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69">
                  <a:extLst>
                    <a:ext uri="{FF2B5EF4-FFF2-40B4-BE49-F238E27FC236}">
                      <a16:creationId xmlns:a16="http://schemas.microsoft.com/office/drawing/2014/main" id="{2363355C-504A-42FE-8E50-40CA0B20AF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70">
                  <a:extLst>
                    <a:ext uri="{FF2B5EF4-FFF2-40B4-BE49-F238E27FC236}">
                      <a16:creationId xmlns:a16="http://schemas.microsoft.com/office/drawing/2014/main" id="{938C58D4-333C-44D7-B4AB-5550D5C880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" name="Nová nahrávka.m4a" descr="Nová nahrávka.m4a">
            <a:hlinkClick r:id="" action="ppaction://media"/>
            <a:extLst>
              <a:ext uri="{FF2B5EF4-FFF2-40B4-BE49-F238E27FC236}">
                <a16:creationId xmlns:a16="http://schemas.microsoft.com/office/drawing/2014/main" id="{2BABF8F4-C1B9-F94C-A888-55725991A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2500" y="57842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F93694-BEBB-7147-A303-A24C0102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sk-SK" sz="4800" b="1" dirty="0"/>
              <a:t>Kritické myslenie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272FA336-97ED-4E68-A079-1CD63EEE4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439730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kritické myslenie.m4a" descr="kritické myslenie.m4a">
            <a:hlinkClick r:id="" action="ppaction://media"/>
            <a:extLst>
              <a:ext uri="{FF2B5EF4-FFF2-40B4-BE49-F238E27FC236}">
                <a16:creationId xmlns:a16="http://schemas.microsoft.com/office/drawing/2014/main" id="{E778DE5B-8F9B-6448-8BF8-27E5FD81D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43297" y="58400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2B0D9C-E7B4-824B-ADF9-6481CF11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sk-SK" sz="4800" b="1" dirty="0"/>
              <a:t>Sledovanie aktuálneho diania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7921AF9D-5909-4477-A70B-E003B728A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089641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Nová nahrávka 2.m4a" descr="Nová nahrávka 2.m4a">
            <a:hlinkClick r:id="" action="ppaction://media"/>
            <a:extLst>
              <a:ext uri="{FF2B5EF4-FFF2-40B4-BE49-F238E27FC236}">
                <a16:creationId xmlns:a16="http://schemas.microsoft.com/office/drawing/2014/main" id="{ADFBF78A-FE52-5D43-901A-1E866C41E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99807" y="57689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B38E59-89E5-3B43-A28D-0ECF59B7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sk-SK" sz="4000" b="1" dirty="0"/>
              <a:t>Priebežná príprava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7931A1A8-F4FB-4A0C-B5C6-1C95DE8AD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06729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riebežná príprava.m4a" descr="priebežná príprava.m4a">
            <a:hlinkClick r:id="" action="ppaction://media"/>
            <a:extLst>
              <a:ext uri="{FF2B5EF4-FFF2-40B4-BE49-F238E27FC236}">
                <a16:creationId xmlns:a16="http://schemas.microsoft.com/office/drawing/2014/main" id="{DB576895-1979-5E41-A9D3-93A4CC5F5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04750" y="57738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A7BCCF-B5A8-7E46-863A-AA6BCB90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4078800" cy="4831700"/>
          </a:xfrm>
        </p:spPr>
        <p:txBody>
          <a:bodyPr anchor="t">
            <a:normAutofit/>
          </a:bodyPr>
          <a:lstStyle/>
          <a:p>
            <a:r>
              <a:rPr lang="sk-SK" sz="4000" b="1" dirty="0"/>
              <a:t>Argumentácia, rétorika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207000" y="3429000"/>
            <a:ext cx="5778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Zástupný objekt pre obsah 2">
            <a:extLst>
              <a:ext uri="{FF2B5EF4-FFF2-40B4-BE49-F238E27FC236}">
                <a16:creationId xmlns:a16="http://schemas.microsoft.com/office/drawing/2014/main" id="{F068EFC3-EE9B-44B9-A70E-8A7FE8287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059680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brázok 5" descr="Obrázok, na ktorom je vnútri, podlaha, stena, strop&#10;&#10;Automaticky generovaný popis">
            <a:extLst>
              <a:ext uri="{FF2B5EF4-FFF2-40B4-BE49-F238E27FC236}">
                <a16:creationId xmlns:a16="http://schemas.microsoft.com/office/drawing/2014/main" id="{93473B45-0694-8F48-8297-271404D800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853" y="2324312"/>
            <a:ext cx="6397094" cy="4263688"/>
          </a:xfrm>
          <a:prstGeom prst="rect">
            <a:avLst/>
          </a:prstGeom>
        </p:spPr>
      </p:pic>
      <p:pic>
        <p:nvPicPr>
          <p:cNvPr id="3" name="Nová nahrávka 3.m4a" descr="Nová nahrávka 3.m4a">
            <a:hlinkClick r:id="" action="ppaction://media"/>
            <a:extLst>
              <a:ext uri="{FF2B5EF4-FFF2-40B4-BE49-F238E27FC236}">
                <a16:creationId xmlns:a16="http://schemas.microsoft.com/office/drawing/2014/main" id="{974818A3-F1E5-2A4C-AC5A-2128E41C0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08703" y="57785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BAB452-1436-7D4B-B1A3-E56286A7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b="1" dirty="0"/>
              <a:t>„</a:t>
            </a:r>
            <a:r>
              <a:rPr lang="sk-SK" sz="4400" b="1" dirty="0" err="1"/>
              <a:t>Pomvedovanie</a:t>
            </a:r>
            <a:r>
              <a:rPr lang="sk-SK" sz="4400" b="1" dirty="0"/>
              <a:t>“ (Pomocná vedecká sila)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CE6E1A2F-629E-4CD4-ADF7-45B46EA52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22752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omvedovanie.m4a" descr="pomvedovanie.m4a">
            <a:hlinkClick r:id="" action="ppaction://media"/>
            <a:extLst>
              <a:ext uri="{FF2B5EF4-FFF2-40B4-BE49-F238E27FC236}">
                <a16:creationId xmlns:a16="http://schemas.microsoft.com/office/drawing/2014/main" id="{A5203B00-FDB2-0C40-BC0C-94A562C01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08703" y="59089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E8E9FE-4515-D043-A3BF-0E3D7B0B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sk-SK" sz="4000" b="1" dirty="0"/>
              <a:t>Judikatúra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4EA9D14D-C2C2-45F4-8140-181B5B9DA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590263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Nová nahrávka 4.m4a" descr="Nová nahrávka 4.m4a">
            <a:hlinkClick r:id="" action="ppaction://media"/>
            <a:extLst>
              <a:ext uri="{FF2B5EF4-FFF2-40B4-BE49-F238E27FC236}">
                <a16:creationId xmlns:a16="http://schemas.microsoft.com/office/drawing/2014/main" id="{6AC78746-7397-504F-BE4E-2C76C943B5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43294" y="57738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F0B95E-BCE0-C24A-87D3-DF6B4CB1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2483074"/>
          </a:xfrm>
        </p:spPr>
        <p:txBody>
          <a:bodyPr anchor="t">
            <a:normAutofit/>
          </a:bodyPr>
          <a:lstStyle/>
          <a:p>
            <a:r>
              <a:rPr lang="sk-SK" b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Ďakujeme za Vašu pozornosť!</a:t>
            </a:r>
            <a:endParaRPr lang="sk-SK" b="1" cap="none" spc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72ABA1-E600-5B43-B176-B4BF791CA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Keby ste mali nejaké otázky ohľadom štúdia, kľudne sa na nás obráťte, napíšte nám :D:</a:t>
            </a:r>
          </a:p>
          <a:p>
            <a:r>
              <a:rPr lang="sk-SK" dirty="0"/>
              <a:t>Dominika: </a:t>
            </a:r>
            <a:r>
              <a:rPr lang="sk-SK" dirty="0">
                <a:hlinkClick r:id="rId4"/>
              </a:rPr>
              <a:t>dominikakucharova@centrum.sk</a:t>
            </a:r>
            <a:endParaRPr lang="sk-SK" dirty="0"/>
          </a:p>
          <a:p>
            <a:r>
              <a:rPr lang="sk-SK" dirty="0"/>
              <a:t>Rasťo: </a:t>
            </a:r>
            <a:r>
              <a:rPr lang="sk-SK" dirty="0">
                <a:hlinkClick r:id="rId5"/>
              </a:rPr>
              <a:t>rastislavlalinsky@tvu.sk</a:t>
            </a:r>
            <a:endParaRPr lang="sk-SK" dirty="0"/>
          </a:p>
          <a:p>
            <a:r>
              <a:rPr lang="sk-SK" dirty="0"/>
              <a:t>Užitočné linky:</a:t>
            </a:r>
          </a:p>
          <a:p>
            <a:r>
              <a:rPr lang="sk-SK" dirty="0"/>
              <a:t>Priebežná príprava: </a:t>
            </a:r>
            <a:r>
              <a:rPr lang="sk-SK" u="sng" dirty="0">
                <a:hlinkClick r:id="rId6"/>
              </a:rPr>
              <a:t>https://www.facebook.com/debatnyTRUN</a:t>
            </a:r>
            <a:endParaRPr lang="sk-SK" dirty="0"/>
          </a:p>
          <a:p>
            <a:r>
              <a:rPr lang="sk-SK" dirty="0"/>
              <a:t>Štvrtky s judikatúrou:</a:t>
            </a:r>
          </a:p>
          <a:p>
            <a:r>
              <a:rPr lang="sk-SK" u="sng" dirty="0">
                <a:hlinkClick r:id="rId7"/>
              </a:rPr>
              <a:t>https://www.facebook.com/debatnyTRUNI/photos/a.1101809099954839/2452189308250138</a:t>
            </a:r>
            <a:endParaRPr lang="sk-SK" dirty="0"/>
          </a:p>
          <a:p>
            <a:r>
              <a:rPr lang="sk-SK" dirty="0"/>
              <a:t>Školský časopis Corpus </a:t>
            </a:r>
            <a:r>
              <a:rPr lang="sk-SK" dirty="0" err="1"/>
              <a:t>Delitci</a:t>
            </a:r>
            <a:r>
              <a:rPr lang="sk-SK" dirty="0"/>
              <a:t>:</a:t>
            </a:r>
          </a:p>
          <a:p>
            <a:r>
              <a:rPr lang="sk-SK" dirty="0" err="1"/>
              <a:t>file</a:t>
            </a:r>
            <a:r>
              <a:rPr lang="sk-SK" dirty="0"/>
              <a:t>:///C:/</a:t>
            </a:r>
            <a:r>
              <a:rPr lang="sk-SK" dirty="0" err="1"/>
              <a:t>Users</a:t>
            </a:r>
            <a:r>
              <a:rPr lang="sk-SK" dirty="0"/>
              <a:t>/</a:t>
            </a:r>
            <a:r>
              <a:rPr lang="sk-SK" dirty="0" err="1"/>
              <a:t>domin</a:t>
            </a:r>
            <a:r>
              <a:rPr lang="sk-SK" dirty="0"/>
              <a:t>/</a:t>
            </a:r>
            <a:r>
              <a:rPr lang="sk-SK" dirty="0" err="1"/>
              <a:t>Downloads</a:t>
            </a:r>
            <a:r>
              <a:rPr lang="sk-SK" dirty="0"/>
              <a:t>/CorpusDelicti_2022_web_verzia.pdf</a:t>
            </a:r>
          </a:p>
          <a:p>
            <a:endParaRPr lang="sk-SK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" name="záver.m4a" descr="záver.m4a">
            <a:hlinkClick r:id="" action="ppaction://media"/>
            <a:extLst>
              <a:ext uri="{FF2B5EF4-FFF2-40B4-BE49-F238E27FC236}">
                <a16:creationId xmlns:a16="http://schemas.microsoft.com/office/drawing/2014/main" id="{06EBB56F-1533-B947-BC89-1E4E5D657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12000" y="57689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ostyVTI">
  <a:themeElements>
    <a:clrScheme name="AnalogousFromRegularSeedLeftStep">
      <a:dk1>
        <a:srgbClr val="000000"/>
      </a:dk1>
      <a:lt1>
        <a:srgbClr val="FFFFFF"/>
      </a:lt1>
      <a:dk2>
        <a:srgbClr val="1B2F30"/>
      </a:dk2>
      <a:lt2>
        <a:srgbClr val="F0F0F3"/>
      </a:lt2>
      <a:accent1>
        <a:srgbClr val="9FA71E"/>
      </a:accent1>
      <a:accent2>
        <a:srgbClr val="D59117"/>
      </a:accent2>
      <a:accent3>
        <a:srgbClr val="E75429"/>
      </a:accent3>
      <a:accent4>
        <a:srgbClr val="D5173B"/>
      </a:accent4>
      <a:accent5>
        <a:srgbClr val="E7299C"/>
      </a:accent5>
      <a:accent6>
        <a:srgbClr val="D017D5"/>
      </a:accent6>
      <a:hlink>
        <a:srgbClr val="706ACD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252</Words>
  <Application>Microsoft Office PowerPoint</Application>
  <PresentationFormat>Širokouhlá</PresentationFormat>
  <Paragraphs>39</Paragraphs>
  <Slides>8</Slides>
  <Notes>0</Notes>
  <HiddenSlides>0</HiddenSlides>
  <MMClips>8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Goudy Old Style</vt:lpstr>
      <vt:lpstr>Wingdings</vt:lpstr>
      <vt:lpstr>FrostyVTI</vt:lpstr>
      <vt:lpstr>Ako byť úspešným študentom práva</vt:lpstr>
      <vt:lpstr>Kritické myslenie</vt:lpstr>
      <vt:lpstr>Sledovanie aktuálneho diania</vt:lpstr>
      <vt:lpstr>Priebežná príprava</vt:lpstr>
      <vt:lpstr>Argumentácia, rétorika</vt:lpstr>
      <vt:lpstr>„Pomvedovanie“ (Pomocná vedecká sila)</vt:lpstr>
      <vt:lpstr>Judikatúra</vt:lpstr>
      <vt:lpstr>Ďakujeme za Vašu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Lalinský Rastislav</dc:creator>
  <cp:lastModifiedBy>Dominika Kuchárová</cp:lastModifiedBy>
  <cp:revision>5</cp:revision>
  <dcterms:created xsi:type="dcterms:W3CDTF">2022-02-28T12:48:05Z</dcterms:created>
  <dcterms:modified xsi:type="dcterms:W3CDTF">2022-02-28T16:24:01Z</dcterms:modified>
</cp:coreProperties>
</file>